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2" r:id="rId4"/>
  </p:sldMasterIdLst>
  <p:notesMasterIdLst>
    <p:notesMasterId r:id="rId30"/>
  </p:notesMasterIdLst>
  <p:handoutMasterIdLst>
    <p:handoutMasterId r:id="rId31"/>
  </p:handoutMasterIdLst>
  <p:sldIdLst>
    <p:sldId id="256" r:id="rId5"/>
    <p:sldId id="257" r:id="rId6"/>
    <p:sldId id="258" r:id="rId7"/>
    <p:sldId id="261" r:id="rId8"/>
    <p:sldId id="259" r:id="rId9"/>
    <p:sldId id="262" r:id="rId10"/>
    <p:sldId id="260" r:id="rId11"/>
    <p:sldId id="263" r:id="rId12"/>
    <p:sldId id="264" r:id="rId13"/>
    <p:sldId id="265" r:id="rId14"/>
    <p:sldId id="266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12801600" cy="7205663"/>
  <p:notesSz cx="6858000" cy="9144000"/>
  <p:embeddedFontLst>
    <p:embeddedFont>
      <p:font typeface="Archivo" pitchFamily="2" charset="0"/>
      <p:regular r:id="rId32"/>
      <p:bold r:id="rId33"/>
      <p:italic r:id="rId34"/>
      <p:boldItalic r:id="rId35"/>
    </p:embeddedFont>
    <p:embeddedFont>
      <p:font typeface="Archivo Thin" pitchFamily="2" charset="0"/>
      <p:regular r:id="rId36"/>
      <p:italic r:id="rId3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0" userDrawn="1">
          <p15:clr>
            <a:srgbClr val="A4A3A4"/>
          </p15:clr>
        </p15:guide>
        <p15:guide id="2" pos="40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006BF7B-7149-F2A4-06C6-67752C97C73D}" name="Andi Gradinaru" initials="" userId="S::andi.gradinaru@42-ds.com::162c8e84-02cb-4c1f-bfea-614e8061fb4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73"/>
    <p:restoredTop sz="96327"/>
  </p:normalViewPr>
  <p:slideViewPr>
    <p:cSldViewPr snapToGrid="0" showGuides="1">
      <p:cViewPr>
        <p:scale>
          <a:sx n="50" d="100"/>
          <a:sy n="50" d="100"/>
        </p:scale>
        <p:origin x="264" y="180"/>
      </p:cViewPr>
      <p:guideLst>
        <p:guide orient="horz" pos="2270"/>
        <p:guide pos="4032"/>
      </p:guideLst>
    </p:cSldViewPr>
  </p:slideViewPr>
  <p:notesTextViewPr>
    <p:cViewPr>
      <p:scale>
        <a:sx n="1" d="1"/>
        <a:sy n="1" d="1"/>
      </p:scale>
      <p:origin x="0" y="-4"/>
    </p:cViewPr>
  </p:notesTextViewPr>
  <p:notesViewPr>
    <p:cSldViewPr snapToGrid="0" showGuides="1">
      <p:cViewPr varScale="1">
        <p:scale>
          <a:sx n="164" d="100"/>
          <a:sy n="164" d="100"/>
        </p:scale>
        <p:origin x="3064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font" Target="fonts/font3.fntdata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tan Tsur" userId="20bae8ec-95ee-4305-b6ae-c2d892363122" providerId="ADAL" clId="{69DECD6B-A644-43A0-92A9-504629D8FFD7}"/>
    <pc:docChg chg="custSel modSld">
      <pc:chgData name="Dotan Tsur" userId="20bae8ec-95ee-4305-b6ae-c2d892363122" providerId="ADAL" clId="{69DECD6B-A644-43A0-92A9-504629D8FFD7}" dt="2025-02-26T13:40:47.076" v="20" actId="20577"/>
      <pc:docMkLst>
        <pc:docMk/>
      </pc:docMkLst>
      <pc:sldChg chg="modSp mod">
        <pc:chgData name="Dotan Tsur" userId="20bae8ec-95ee-4305-b6ae-c2d892363122" providerId="ADAL" clId="{69DECD6B-A644-43A0-92A9-504629D8FFD7}" dt="2025-02-26T13:40:47.076" v="20" actId="20577"/>
        <pc:sldMkLst>
          <pc:docMk/>
          <pc:sldMk cId="1326846227" sldId="256"/>
        </pc:sldMkLst>
        <pc:spChg chg="mod">
          <ac:chgData name="Dotan Tsur" userId="20bae8ec-95ee-4305-b6ae-c2d892363122" providerId="ADAL" clId="{69DECD6B-A644-43A0-92A9-504629D8FFD7}" dt="2025-02-26T13:40:47.076" v="20" actId="20577"/>
          <ac:spMkLst>
            <pc:docMk/>
            <pc:sldMk cId="1326846227" sldId="256"/>
            <ac:spMk id="10" creationId="{498F2287-2114-8A8C-5117-CA4D63D500E9}"/>
          </ac:spMkLst>
        </pc:spChg>
        <pc:spChg chg="mod">
          <ac:chgData name="Dotan Tsur" userId="20bae8ec-95ee-4305-b6ae-c2d892363122" providerId="ADAL" clId="{69DECD6B-A644-43A0-92A9-504629D8FFD7}" dt="2025-02-26T13:40:32.220" v="2" actId="313"/>
          <ac:spMkLst>
            <pc:docMk/>
            <pc:sldMk cId="1326846227" sldId="256"/>
            <ac:spMk id="11" creationId="{9D584140-D69C-0ED2-49EB-4958CC3467FD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4" Type="http://schemas.openxmlformats.org/officeDocument/2006/relationships/image" Target="../media/image33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4" Type="http://schemas.openxmlformats.org/officeDocument/2006/relationships/image" Target="../media/image38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4" Type="http://schemas.openxmlformats.org/officeDocument/2006/relationships/image" Target="../media/image33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4" Type="http://schemas.openxmlformats.org/officeDocument/2006/relationships/image" Target="../media/image38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034224-E9C5-45B4-91AD-49DA528579D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4224411-838F-4C6B-9C86-B8A18F8A9E3A}">
      <dgm:prSet/>
      <dgm:spPr/>
      <dgm:t>
        <a:bodyPr/>
        <a:lstStyle/>
        <a:p>
          <a:r>
            <a:rPr lang="en-US"/>
            <a:t>HTML Document: HTML5 page declared with &lt;!DOCTYPE html&gt;, language set to English.</a:t>
          </a:r>
        </a:p>
      </dgm:t>
    </dgm:pt>
    <dgm:pt modelId="{CD0F9A3F-E5A0-41E3-AFC9-046C73EF9BF6}" type="parTrans" cxnId="{3073495C-5696-4C62-8BD9-BE18E9D98D4B}">
      <dgm:prSet/>
      <dgm:spPr/>
      <dgm:t>
        <a:bodyPr/>
        <a:lstStyle/>
        <a:p>
          <a:endParaRPr lang="en-US"/>
        </a:p>
      </dgm:t>
    </dgm:pt>
    <dgm:pt modelId="{2C632A0E-8082-4C39-B26F-085EC9FA1071}" type="sibTrans" cxnId="{3073495C-5696-4C62-8BD9-BE18E9D98D4B}">
      <dgm:prSet/>
      <dgm:spPr/>
      <dgm:t>
        <a:bodyPr/>
        <a:lstStyle/>
        <a:p>
          <a:endParaRPr lang="en-US"/>
        </a:p>
      </dgm:t>
    </dgm:pt>
    <dgm:pt modelId="{14C8C35E-DA1E-4CAC-8EB8-9EC291BB8578}">
      <dgm:prSet/>
      <dgm:spPr/>
      <dgm:t>
        <a:bodyPr/>
        <a:lstStyle/>
        <a:p>
          <a:r>
            <a:rPr lang="en-US"/>
            <a:t>Head Section: Contains metadata (character encoding, viewport settings, title) and internal CSS styles.</a:t>
          </a:r>
        </a:p>
      </dgm:t>
    </dgm:pt>
    <dgm:pt modelId="{7C4F44FA-E4F4-42B6-AD25-CE6F618F1F53}" type="parTrans" cxnId="{E13D210B-F261-43DB-AD8D-7B72D28B3152}">
      <dgm:prSet/>
      <dgm:spPr/>
      <dgm:t>
        <a:bodyPr/>
        <a:lstStyle/>
        <a:p>
          <a:endParaRPr lang="en-US"/>
        </a:p>
      </dgm:t>
    </dgm:pt>
    <dgm:pt modelId="{7ECC1A56-6523-469F-98C0-A0BC6CEEDE4E}" type="sibTrans" cxnId="{E13D210B-F261-43DB-AD8D-7B72D28B3152}">
      <dgm:prSet/>
      <dgm:spPr/>
      <dgm:t>
        <a:bodyPr/>
        <a:lstStyle/>
        <a:p>
          <a:endParaRPr lang="en-US"/>
        </a:p>
      </dgm:t>
    </dgm:pt>
    <dgm:pt modelId="{D940256A-F312-47C3-AF18-84FBBB8946F7}">
      <dgm:prSet/>
      <dgm:spPr/>
      <dgm:t>
        <a:bodyPr/>
        <a:lstStyle/>
        <a:p>
          <a:r>
            <a:rPr lang="en-US"/>
            <a:t>Body Section: Divided into Table Section (process status data) and Diagram Section (interactive SVG diagram with zoom, pan, and minimap).</a:t>
          </a:r>
        </a:p>
      </dgm:t>
    </dgm:pt>
    <dgm:pt modelId="{3F6E3B4D-23F7-43F5-AB07-7D0DD137BE57}" type="parTrans" cxnId="{2B6A22E3-1990-46C7-B235-FC438B121134}">
      <dgm:prSet/>
      <dgm:spPr/>
      <dgm:t>
        <a:bodyPr/>
        <a:lstStyle/>
        <a:p>
          <a:endParaRPr lang="en-US"/>
        </a:p>
      </dgm:t>
    </dgm:pt>
    <dgm:pt modelId="{99389555-AD95-45D3-AA45-48243887902D}" type="sibTrans" cxnId="{2B6A22E3-1990-46C7-B235-FC438B121134}">
      <dgm:prSet/>
      <dgm:spPr/>
      <dgm:t>
        <a:bodyPr/>
        <a:lstStyle/>
        <a:p>
          <a:endParaRPr lang="en-US"/>
        </a:p>
      </dgm:t>
    </dgm:pt>
    <dgm:pt modelId="{1A29D2A9-E495-4578-B98F-BD11314834C1}" type="pres">
      <dgm:prSet presAssocID="{11034224-E9C5-45B4-91AD-49DA528579DE}" presName="root" presStyleCnt="0">
        <dgm:presLayoutVars>
          <dgm:dir/>
          <dgm:resizeHandles val="exact"/>
        </dgm:presLayoutVars>
      </dgm:prSet>
      <dgm:spPr/>
    </dgm:pt>
    <dgm:pt modelId="{7DB0D76A-2A2E-420B-8D86-C23716F3F355}" type="pres">
      <dgm:prSet presAssocID="{14224411-838F-4C6B-9C86-B8A18F8A9E3A}" presName="compNode" presStyleCnt="0"/>
      <dgm:spPr/>
    </dgm:pt>
    <dgm:pt modelId="{6337D20D-E6D4-4F1F-B1CD-EA946676777D}" type="pres">
      <dgm:prSet presAssocID="{14224411-838F-4C6B-9C86-B8A18F8A9E3A}" presName="bgRect" presStyleLbl="bgShp" presStyleIdx="0" presStyleCnt="3"/>
      <dgm:spPr/>
    </dgm:pt>
    <dgm:pt modelId="{563AE979-FEDB-42F5-84E4-19D1300583B0}" type="pres">
      <dgm:prSet presAssocID="{14224411-838F-4C6B-9C86-B8A18F8A9E3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D04A7E96-2BEF-4E04-A262-2583479CA913}" type="pres">
      <dgm:prSet presAssocID="{14224411-838F-4C6B-9C86-B8A18F8A9E3A}" presName="spaceRect" presStyleCnt="0"/>
      <dgm:spPr/>
    </dgm:pt>
    <dgm:pt modelId="{6006A6C7-265A-43C5-A2A7-5DD8045047FD}" type="pres">
      <dgm:prSet presAssocID="{14224411-838F-4C6B-9C86-B8A18F8A9E3A}" presName="parTx" presStyleLbl="revTx" presStyleIdx="0" presStyleCnt="3">
        <dgm:presLayoutVars>
          <dgm:chMax val="0"/>
          <dgm:chPref val="0"/>
        </dgm:presLayoutVars>
      </dgm:prSet>
      <dgm:spPr/>
    </dgm:pt>
    <dgm:pt modelId="{F0189614-195A-4C5B-BEC0-FEC6D85AE97D}" type="pres">
      <dgm:prSet presAssocID="{2C632A0E-8082-4C39-B26F-085EC9FA1071}" presName="sibTrans" presStyleCnt="0"/>
      <dgm:spPr/>
    </dgm:pt>
    <dgm:pt modelId="{10CA8571-1890-421C-B0ED-0043D07170EF}" type="pres">
      <dgm:prSet presAssocID="{14C8C35E-DA1E-4CAC-8EB8-9EC291BB8578}" presName="compNode" presStyleCnt="0"/>
      <dgm:spPr/>
    </dgm:pt>
    <dgm:pt modelId="{BDCD4B69-0088-4C82-B32B-B82E027D4FA0}" type="pres">
      <dgm:prSet presAssocID="{14C8C35E-DA1E-4CAC-8EB8-9EC291BB8578}" presName="bgRect" presStyleLbl="bgShp" presStyleIdx="1" presStyleCnt="3"/>
      <dgm:spPr/>
    </dgm:pt>
    <dgm:pt modelId="{1F83C28F-5E51-4D9C-8387-9BB21A3FFF8F}" type="pres">
      <dgm:prSet presAssocID="{14C8C35E-DA1E-4CAC-8EB8-9EC291BB857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E9B594B7-6499-4F9F-A8B4-5E7746A850CD}" type="pres">
      <dgm:prSet presAssocID="{14C8C35E-DA1E-4CAC-8EB8-9EC291BB8578}" presName="spaceRect" presStyleCnt="0"/>
      <dgm:spPr/>
    </dgm:pt>
    <dgm:pt modelId="{78E82D7D-39B4-4173-9104-ADC907BECBD2}" type="pres">
      <dgm:prSet presAssocID="{14C8C35E-DA1E-4CAC-8EB8-9EC291BB8578}" presName="parTx" presStyleLbl="revTx" presStyleIdx="1" presStyleCnt="3">
        <dgm:presLayoutVars>
          <dgm:chMax val="0"/>
          <dgm:chPref val="0"/>
        </dgm:presLayoutVars>
      </dgm:prSet>
      <dgm:spPr/>
    </dgm:pt>
    <dgm:pt modelId="{DEB30B4B-7CAB-418B-A3D8-7DD900251042}" type="pres">
      <dgm:prSet presAssocID="{7ECC1A56-6523-469F-98C0-A0BC6CEEDE4E}" presName="sibTrans" presStyleCnt="0"/>
      <dgm:spPr/>
    </dgm:pt>
    <dgm:pt modelId="{174200B5-67B8-454A-ABC4-A0F96C99A271}" type="pres">
      <dgm:prSet presAssocID="{D940256A-F312-47C3-AF18-84FBBB8946F7}" presName="compNode" presStyleCnt="0"/>
      <dgm:spPr/>
    </dgm:pt>
    <dgm:pt modelId="{A3B19EDE-D081-4B8B-BF98-DA03FA5400AE}" type="pres">
      <dgm:prSet presAssocID="{D940256A-F312-47C3-AF18-84FBBB8946F7}" presName="bgRect" presStyleLbl="bgShp" presStyleIdx="2" presStyleCnt="3"/>
      <dgm:spPr/>
    </dgm:pt>
    <dgm:pt modelId="{48C4B86C-87C5-41D8-89FE-74C4D6795CE6}" type="pres">
      <dgm:prSet presAssocID="{D940256A-F312-47C3-AF18-84FBBB8946F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oom In"/>
        </a:ext>
      </dgm:extLst>
    </dgm:pt>
    <dgm:pt modelId="{20723E4A-B6B1-4DE0-A4E5-4EC3586A91CD}" type="pres">
      <dgm:prSet presAssocID="{D940256A-F312-47C3-AF18-84FBBB8946F7}" presName="spaceRect" presStyleCnt="0"/>
      <dgm:spPr/>
    </dgm:pt>
    <dgm:pt modelId="{61C43987-19AE-47F2-A0EF-DFC6EB1961D2}" type="pres">
      <dgm:prSet presAssocID="{D940256A-F312-47C3-AF18-84FBBB8946F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13D210B-F261-43DB-AD8D-7B72D28B3152}" srcId="{11034224-E9C5-45B4-91AD-49DA528579DE}" destId="{14C8C35E-DA1E-4CAC-8EB8-9EC291BB8578}" srcOrd="1" destOrd="0" parTransId="{7C4F44FA-E4F4-42B6-AD25-CE6F618F1F53}" sibTransId="{7ECC1A56-6523-469F-98C0-A0BC6CEEDE4E}"/>
    <dgm:cxn modelId="{3073495C-5696-4C62-8BD9-BE18E9D98D4B}" srcId="{11034224-E9C5-45B4-91AD-49DA528579DE}" destId="{14224411-838F-4C6B-9C86-B8A18F8A9E3A}" srcOrd="0" destOrd="0" parTransId="{CD0F9A3F-E5A0-41E3-AFC9-046C73EF9BF6}" sibTransId="{2C632A0E-8082-4C39-B26F-085EC9FA1071}"/>
    <dgm:cxn modelId="{49AF5969-4871-4F9B-BCEA-BC9766C2ECB3}" type="presOf" srcId="{D940256A-F312-47C3-AF18-84FBBB8946F7}" destId="{61C43987-19AE-47F2-A0EF-DFC6EB1961D2}" srcOrd="0" destOrd="0" presId="urn:microsoft.com/office/officeart/2018/2/layout/IconVerticalSolidList"/>
    <dgm:cxn modelId="{A172244B-8487-4012-BBCF-BCF0865F46E9}" type="presOf" srcId="{11034224-E9C5-45B4-91AD-49DA528579DE}" destId="{1A29D2A9-E495-4578-B98F-BD11314834C1}" srcOrd="0" destOrd="0" presId="urn:microsoft.com/office/officeart/2018/2/layout/IconVerticalSolidList"/>
    <dgm:cxn modelId="{2AB04775-0767-49EF-97A7-E3EB59FD93EC}" type="presOf" srcId="{14C8C35E-DA1E-4CAC-8EB8-9EC291BB8578}" destId="{78E82D7D-39B4-4173-9104-ADC907BECBD2}" srcOrd="0" destOrd="0" presId="urn:microsoft.com/office/officeart/2018/2/layout/IconVerticalSolidList"/>
    <dgm:cxn modelId="{4DB9CAA9-AFF0-40D5-85B1-C5196928EF01}" type="presOf" srcId="{14224411-838F-4C6B-9C86-B8A18F8A9E3A}" destId="{6006A6C7-265A-43C5-A2A7-5DD8045047FD}" srcOrd="0" destOrd="0" presId="urn:microsoft.com/office/officeart/2018/2/layout/IconVerticalSolidList"/>
    <dgm:cxn modelId="{2B6A22E3-1990-46C7-B235-FC438B121134}" srcId="{11034224-E9C5-45B4-91AD-49DA528579DE}" destId="{D940256A-F312-47C3-AF18-84FBBB8946F7}" srcOrd="2" destOrd="0" parTransId="{3F6E3B4D-23F7-43F5-AB07-7D0DD137BE57}" sibTransId="{99389555-AD95-45D3-AA45-48243887902D}"/>
    <dgm:cxn modelId="{F1931012-5A6F-463A-889F-64668D43F60A}" type="presParOf" srcId="{1A29D2A9-E495-4578-B98F-BD11314834C1}" destId="{7DB0D76A-2A2E-420B-8D86-C23716F3F355}" srcOrd="0" destOrd="0" presId="urn:microsoft.com/office/officeart/2018/2/layout/IconVerticalSolidList"/>
    <dgm:cxn modelId="{58EB4CB0-C127-4B97-8F90-4976C3035731}" type="presParOf" srcId="{7DB0D76A-2A2E-420B-8D86-C23716F3F355}" destId="{6337D20D-E6D4-4F1F-B1CD-EA946676777D}" srcOrd="0" destOrd="0" presId="urn:microsoft.com/office/officeart/2018/2/layout/IconVerticalSolidList"/>
    <dgm:cxn modelId="{113E67DF-7C78-45B7-965F-FC9401091139}" type="presParOf" srcId="{7DB0D76A-2A2E-420B-8D86-C23716F3F355}" destId="{563AE979-FEDB-42F5-84E4-19D1300583B0}" srcOrd="1" destOrd="0" presId="urn:microsoft.com/office/officeart/2018/2/layout/IconVerticalSolidList"/>
    <dgm:cxn modelId="{EC579191-DA87-4BDA-BC68-631AB17B1D17}" type="presParOf" srcId="{7DB0D76A-2A2E-420B-8D86-C23716F3F355}" destId="{D04A7E96-2BEF-4E04-A262-2583479CA913}" srcOrd="2" destOrd="0" presId="urn:microsoft.com/office/officeart/2018/2/layout/IconVerticalSolidList"/>
    <dgm:cxn modelId="{3D95C0C1-D529-4149-9918-5D178AD98250}" type="presParOf" srcId="{7DB0D76A-2A2E-420B-8D86-C23716F3F355}" destId="{6006A6C7-265A-43C5-A2A7-5DD8045047FD}" srcOrd="3" destOrd="0" presId="urn:microsoft.com/office/officeart/2018/2/layout/IconVerticalSolidList"/>
    <dgm:cxn modelId="{1CB758BA-F9C8-4C26-A41C-08B0B40743A4}" type="presParOf" srcId="{1A29D2A9-E495-4578-B98F-BD11314834C1}" destId="{F0189614-195A-4C5B-BEC0-FEC6D85AE97D}" srcOrd="1" destOrd="0" presId="urn:microsoft.com/office/officeart/2018/2/layout/IconVerticalSolidList"/>
    <dgm:cxn modelId="{56D37757-5F77-4AF1-B3DD-2D1170813D01}" type="presParOf" srcId="{1A29D2A9-E495-4578-B98F-BD11314834C1}" destId="{10CA8571-1890-421C-B0ED-0043D07170EF}" srcOrd="2" destOrd="0" presId="urn:microsoft.com/office/officeart/2018/2/layout/IconVerticalSolidList"/>
    <dgm:cxn modelId="{7C1A1B55-BF80-45F7-88FC-BA7A4850EFA4}" type="presParOf" srcId="{10CA8571-1890-421C-B0ED-0043D07170EF}" destId="{BDCD4B69-0088-4C82-B32B-B82E027D4FA0}" srcOrd="0" destOrd="0" presId="urn:microsoft.com/office/officeart/2018/2/layout/IconVerticalSolidList"/>
    <dgm:cxn modelId="{1D4A9A75-F445-4170-B614-FD5278C59AF7}" type="presParOf" srcId="{10CA8571-1890-421C-B0ED-0043D07170EF}" destId="{1F83C28F-5E51-4D9C-8387-9BB21A3FFF8F}" srcOrd="1" destOrd="0" presId="urn:microsoft.com/office/officeart/2018/2/layout/IconVerticalSolidList"/>
    <dgm:cxn modelId="{3048348E-D325-4E3E-BAFE-F9BA59B62C80}" type="presParOf" srcId="{10CA8571-1890-421C-B0ED-0043D07170EF}" destId="{E9B594B7-6499-4F9F-A8B4-5E7746A850CD}" srcOrd="2" destOrd="0" presId="urn:microsoft.com/office/officeart/2018/2/layout/IconVerticalSolidList"/>
    <dgm:cxn modelId="{B87B8864-D7CE-4643-A2C8-6367CD4B7AC1}" type="presParOf" srcId="{10CA8571-1890-421C-B0ED-0043D07170EF}" destId="{78E82D7D-39B4-4173-9104-ADC907BECBD2}" srcOrd="3" destOrd="0" presId="urn:microsoft.com/office/officeart/2018/2/layout/IconVerticalSolidList"/>
    <dgm:cxn modelId="{B9EB78C1-7DE5-4C1B-85B7-43F65CA665D4}" type="presParOf" srcId="{1A29D2A9-E495-4578-B98F-BD11314834C1}" destId="{DEB30B4B-7CAB-418B-A3D8-7DD900251042}" srcOrd="3" destOrd="0" presId="urn:microsoft.com/office/officeart/2018/2/layout/IconVerticalSolidList"/>
    <dgm:cxn modelId="{AF4337A9-A0C0-4EF0-A36A-A095C986F47C}" type="presParOf" srcId="{1A29D2A9-E495-4578-B98F-BD11314834C1}" destId="{174200B5-67B8-454A-ABC4-A0F96C99A271}" srcOrd="4" destOrd="0" presId="urn:microsoft.com/office/officeart/2018/2/layout/IconVerticalSolidList"/>
    <dgm:cxn modelId="{7F9DF16A-FC57-4857-B7F2-5457095C89AF}" type="presParOf" srcId="{174200B5-67B8-454A-ABC4-A0F96C99A271}" destId="{A3B19EDE-D081-4B8B-BF98-DA03FA5400AE}" srcOrd="0" destOrd="0" presId="urn:microsoft.com/office/officeart/2018/2/layout/IconVerticalSolidList"/>
    <dgm:cxn modelId="{BFB7C281-A78D-4878-BF7A-0F2C33D90735}" type="presParOf" srcId="{174200B5-67B8-454A-ABC4-A0F96C99A271}" destId="{48C4B86C-87C5-41D8-89FE-74C4D6795CE6}" srcOrd="1" destOrd="0" presId="urn:microsoft.com/office/officeart/2018/2/layout/IconVerticalSolidList"/>
    <dgm:cxn modelId="{2156E636-D103-4603-AB46-34E9BA18D6DD}" type="presParOf" srcId="{174200B5-67B8-454A-ABC4-A0F96C99A271}" destId="{20723E4A-B6B1-4DE0-A4E5-4EC3586A91CD}" srcOrd="2" destOrd="0" presId="urn:microsoft.com/office/officeart/2018/2/layout/IconVerticalSolidList"/>
    <dgm:cxn modelId="{7F1A24C9-1954-4C0A-8A35-2DD2693D8B92}" type="presParOf" srcId="{174200B5-67B8-454A-ABC4-A0F96C99A271}" destId="{61C43987-19AE-47F2-A0EF-DFC6EB1961D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E57BD0-9753-4F0D-8E99-7804AF3989FB}" type="doc">
      <dgm:prSet loTypeId="urn:microsoft.com/office/officeart/2005/8/layout/process4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CC37C5B-4B72-4456-BF99-FDBC450034F5}">
      <dgm:prSet/>
      <dgm:spPr/>
      <dgm:t>
        <a:bodyPr/>
        <a:lstStyle/>
        <a:p>
          <a:r>
            <a:rPr lang="en-US"/>
            <a:t>Module: DiagramView</a:t>
          </a:r>
        </a:p>
      </dgm:t>
    </dgm:pt>
    <dgm:pt modelId="{7E484EA7-252C-4DE3-A2F4-1031A6E7DD74}" type="parTrans" cxnId="{A24EE680-3410-413D-A669-DDB2D1173501}">
      <dgm:prSet/>
      <dgm:spPr/>
      <dgm:t>
        <a:bodyPr/>
        <a:lstStyle/>
        <a:p>
          <a:endParaRPr lang="en-US"/>
        </a:p>
      </dgm:t>
    </dgm:pt>
    <dgm:pt modelId="{F93E5BF8-21E2-4F28-9047-38A0094EAEE2}" type="sibTrans" cxnId="{A24EE680-3410-413D-A669-DDB2D1173501}">
      <dgm:prSet/>
      <dgm:spPr/>
      <dgm:t>
        <a:bodyPr/>
        <a:lstStyle/>
        <a:p>
          <a:endParaRPr lang="en-US"/>
        </a:p>
      </dgm:t>
    </dgm:pt>
    <dgm:pt modelId="{C29FE209-C60B-43DD-8D2A-29F9862868D4}">
      <dgm:prSet/>
      <dgm:spPr/>
      <dgm:t>
        <a:bodyPr/>
        <a:lstStyle/>
        <a:p>
          <a:r>
            <a:rPr lang="en-US" dirty="0"/>
            <a:t>Purpose: </a:t>
          </a:r>
        </a:p>
        <a:p>
          <a:r>
            <a:rPr lang="en-US" dirty="0"/>
            <a:t>Renders an interactive SVG diagram representing process relationships.</a:t>
          </a:r>
        </a:p>
      </dgm:t>
    </dgm:pt>
    <dgm:pt modelId="{95C81F74-4BEA-4312-B725-026723E7BB78}" type="parTrans" cxnId="{60D36DA6-8B6F-4C6A-B747-85D58B3CDE28}">
      <dgm:prSet/>
      <dgm:spPr/>
      <dgm:t>
        <a:bodyPr/>
        <a:lstStyle/>
        <a:p>
          <a:endParaRPr lang="en-US"/>
        </a:p>
      </dgm:t>
    </dgm:pt>
    <dgm:pt modelId="{89CD7C1B-9AE1-4E6A-A6AB-AB7C160891AC}" type="sibTrans" cxnId="{60D36DA6-8B6F-4C6A-B747-85D58B3CDE28}">
      <dgm:prSet/>
      <dgm:spPr/>
      <dgm:t>
        <a:bodyPr/>
        <a:lstStyle/>
        <a:p>
          <a:endParaRPr lang="en-US"/>
        </a:p>
      </dgm:t>
    </dgm:pt>
    <dgm:pt modelId="{6392BC28-62BC-4713-A2EE-3C57CF9E5CAC}">
      <dgm:prSet/>
      <dgm:spPr/>
      <dgm:t>
        <a:bodyPr/>
        <a:lstStyle/>
        <a:p>
          <a:r>
            <a:rPr lang="en-US" dirty="0"/>
            <a:t>Initialization: </a:t>
          </a:r>
        </a:p>
        <a:p>
          <a:r>
            <a:rPr lang="en-US" dirty="0"/>
            <a:t>Sets up event listeners for zoom, pan, reset, and center; </a:t>
          </a:r>
        </a:p>
        <a:p>
          <a:r>
            <a:rPr lang="en-US" dirty="0"/>
            <a:t>configures tooltips for node details.</a:t>
          </a:r>
        </a:p>
      </dgm:t>
    </dgm:pt>
    <dgm:pt modelId="{7672D26B-E47A-483B-B86B-917F88479950}" type="parTrans" cxnId="{D2D5F548-B179-4D74-9CFF-B655E7CEB3A5}">
      <dgm:prSet/>
      <dgm:spPr/>
      <dgm:t>
        <a:bodyPr/>
        <a:lstStyle/>
        <a:p>
          <a:endParaRPr lang="en-US"/>
        </a:p>
      </dgm:t>
    </dgm:pt>
    <dgm:pt modelId="{5C30276F-CC56-4416-BF15-92EF5ECDD095}" type="sibTrans" cxnId="{D2D5F548-B179-4D74-9CFF-B655E7CEB3A5}">
      <dgm:prSet/>
      <dgm:spPr/>
      <dgm:t>
        <a:bodyPr/>
        <a:lstStyle/>
        <a:p>
          <a:endParaRPr lang="en-US"/>
        </a:p>
      </dgm:t>
    </dgm:pt>
    <dgm:pt modelId="{50CB7B09-1531-4124-8B96-06640C29FB27}" type="pres">
      <dgm:prSet presAssocID="{14E57BD0-9753-4F0D-8E99-7804AF3989FB}" presName="Name0" presStyleCnt="0">
        <dgm:presLayoutVars>
          <dgm:dir/>
          <dgm:animLvl val="lvl"/>
          <dgm:resizeHandles val="exact"/>
        </dgm:presLayoutVars>
      </dgm:prSet>
      <dgm:spPr/>
    </dgm:pt>
    <dgm:pt modelId="{5648558C-C43A-4280-9E02-6A3EF768D144}" type="pres">
      <dgm:prSet presAssocID="{6392BC28-62BC-4713-A2EE-3C57CF9E5CAC}" presName="boxAndChildren" presStyleCnt="0"/>
      <dgm:spPr/>
    </dgm:pt>
    <dgm:pt modelId="{2CD3C00A-C491-437D-A09B-532D18A9A347}" type="pres">
      <dgm:prSet presAssocID="{6392BC28-62BC-4713-A2EE-3C57CF9E5CAC}" presName="parentTextBox" presStyleLbl="node1" presStyleIdx="0" presStyleCnt="3"/>
      <dgm:spPr/>
    </dgm:pt>
    <dgm:pt modelId="{7DA93C1B-EBB1-40FC-9A2D-2D88D4AFF726}" type="pres">
      <dgm:prSet presAssocID="{89CD7C1B-9AE1-4E6A-A6AB-AB7C160891AC}" presName="sp" presStyleCnt="0"/>
      <dgm:spPr/>
    </dgm:pt>
    <dgm:pt modelId="{8472F57D-3D3B-43F7-AECD-83CBD7435DB3}" type="pres">
      <dgm:prSet presAssocID="{C29FE209-C60B-43DD-8D2A-29F9862868D4}" presName="arrowAndChildren" presStyleCnt="0"/>
      <dgm:spPr/>
    </dgm:pt>
    <dgm:pt modelId="{E26B88AE-8101-44A3-B5DB-F3D65C138B76}" type="pres">
      <dgm:prSet presAssocID="{C29FE209-C60B-43DD-8D2A-29F9862868D4}" presName="parentTextArrow" presStyleLbl="node1" presStyleIdx="1" presStyleCnt="3"/>
      <dgm:spPr/>
    </dgm:pt>
    <dgm:pt modelId="{051818C2-3574-477A-8ED9-6D800D55A429}" type="pres">
      <dgm:prSet presAssocID="{F93E5BF8-21E2-4F28-9047-38A0094EAEE2}" presName="sp" presStyleCnt="0"/>
      <dgm:spPr/>
    </dgm:pt>
    <dgm:pt modelId="{B4490BF5-B7C6-413A-AB49-B4F99A8E34DB}" type="pres">
      <dgm:prSet presAssocID="{5CC37C5B-4B72-4456-BF99-FDBC450034F5}" presName="arrowAndChildren" presStyleCnt="0"/>
      <dgm:spPr/>
    </dgm:pt>
    <dgm:pt modelId="{220F6306-CD5B-40F4-B698-B922CCE76D6F}" type="pres">
      <dgm:prSet presAssocID="{5CC37C5B-4B72-4456-BF99-FDBC450034F5}" presName="parentTextArrow" presStyleLbl="node1" presStyleIdx="2" presStyleCnt="3"/>
      <dgm:spPr/>
    </dgm:pt>
  </dgm:ptLst>
  <dgm:cxnLst>
    <dgm:cxn modelId="{9273A216-62AD-4B62-8BA2-34172464196E}" type="presOf" srcId="{6392BC28-62BC-4713-A2EE-3C57CF9E5CAC}" destId="{2CD3C00A-C491-437D-A09B-532D18A9A347}" srcOrd="0" destOrd="0" presId="urn:microsoft.com/office/officeart/2005/8/layout/process4"/>
    <dgm:cxn modelId="{A9913043-69E7-47FE-9940-88EF19FC8DFF}" type="presOf" srcId="{C29FE209-C60B-43DD-8D2A-29F9862868D4}" destId="{E26B88AE-8101-44A3-B5DB-F3D65C138B76}" srcOrd="0" destOrd="0" presId="urn:microsoft.com/office/officeart/2005/8/layout/process4"/>
    <dgm:cxn modelId="{D2D5F548-B179-4D74-9CFF-B655E7CEB3A5}" srcId="{14E57BD0-9753-4F0D-8E99-7804AF3989FB}" destId="{6392BC28-62BC-4713-A2EE-3C57CF9E5CAC}" srcOrd="2" destOrd="0" parTransId="{7672D26B-E47A-483B-B86B-917F88479950}" sibTransId="{5C30276F-CC56-4416-BF15-92EF5ECDD095}"/>
    <dgm:cxn modelId="{A24EE680-3410-413D-A669-DDB2D1173501}" srcId="{14E57BD0-9753-4F0D-8E99-7804AF3989FB}" destId="{5CC37C5B-4B72-4456-BF99-FDBC450034F5}" srcOrd="0" destOrd="0" parTransId="{7E484EA7-252C-4DE3-A2F4-1031A6E7DD74}" sibTransId="{F93E5BF8-21E2-4F28-9047-38A0094EAEE2}"/>
    <dgm:cxn modelId="{059B4490-324B-4285-A7A9-42DF01888020}" type="presOf" srcId="{5CC37C5B-4B72-4456-BF99-FDBC450034F5}" destId="{220F6306-CD5B-40F4-B698-B922CCE76D6F}" srcOrd="0" destOrd="0" presId="urn:microsoft.com/office/officeart/2005/8/layout/process4"/>
    <dgm:cxn modelId="{60D36DA6-8B6F-4C6A-B747-85D58B3CDE28}" srcId="{14E57BD0-9753-4F0D-8E99-7804AF3989FB}" destId="{C29FE209-C60B-43DD-8D2A-29F9862868D4}" srcOrd="1" destOrd="0" parTransId="{95C81F74-4BEA-4312-B725-026723E7BB78}" sibTransId="{89CD7C1B-9AE1-4E6A-A6AB-AB7C160891AC}"/>
    <dgm:cxn modelId="{88BEE9B5-A4BC-4BFA-9B85-77D4DE6DB54B}" type="presOf" srcId="{14E57BD0-9753-4F0D-8E99-7804AF3989FB}" destId="{50CB7B09-1531-4124-8B96-06640C29FB27}" srcOrd="0" destOrd="0" presId="urn:microsoft.com/office/officeart/2005/8/layout/process4"/>
    <dgm:cxn modelId="{7254C799-0E03-46B7-941B-8F7F5FC51842}" type="presParOf" srcId="{50CB7B09-1531-4124-8B96-06640C29FB27}" destId="{5648558C-C43A-4280-9E02-6A3EF768D144}" srcOrd="0" destOrd="0" presId="urn:microsoft.com/office/officeart/2005/8/layout/process4"/>
    <dgm:cxn modelId="{4B613F92-618B-4807-800C-6457FA2304E4}" type="presParOf" srcId="{5648558C-C43A-4280-9E02-6A3EF768D144}" destId="{2CD3C00A-C491-437D-A09B-532D18A9A347}" srcOrd="0" destOrd="0" presId="urn:microsoft.com/office/officeart/2005/8/layout/process4"/>
    <dgm:cxn modelId="{C0C2B362-4245-4AAB-BAAD-4417CBA92F3C}" type="presParOf" srcId="{50CB7B09-1531-4124-8B96-06640C29FB27}" destId="{7DA93C1B-EBB1-40FC-9A2D-2D88D4AFF726}" srcOrd="1" destOrd="0" presId="urn:microsoft.com/office/officeart/2005/8/layout/process4"/>
    <dgm:cxn modelId="{C26095FE-3ABB-4CFC-AD0F-A9837E430CC5}" type="presParOf" srcId="{50CB7B09-1531-4124-8B96-06640C29FB27}" destId="{8472F57D-3D3B-43F7-AECD-83CBD7435DB3}" srcOrd="2" destOrd="0" presId="urn:microsoft.com/office/officeart/2005/8/layout/process4"/>
    <dgm:cxn modelId="{7B1810D9-9DA1-4ED9-AB94-A1ED3345A038}" type="presParOf" srcId="{8472F57D-3D3B-43F7-AECD-83CBD7435DB3}" destId="{E26B88AE-8101-44A3-B5DB-F3D65C138B76}" srcOrd="0" destOrd="0" presId="urn:microsoft.com/office/officeart/2005/8/layout/process4"/>
    <dgm:cxn modelId="{088947BA-2AFA-4A1A-93CC-9390ACFBFD25}" type="presParOf" srcId="{50CB7B09-1531-4124-8B96-06640C29FB27}" destId="{051818C2-3574-477A-8ED9-6D800D55A429}" srcOrd="3" destOrd="0" presId="urn:microsoft.com/office/officeart/2005/8/layout/process4"/>
    <dgm:cxn modelId="{C5B3283E-8F54-497D-A393-4199724C7B86}" type="presParOf" srcId="{50CB7B09-1531-4124-8B96-06640C29FB27}" destId="{B4490BF5-B7C6-413A-AB49-B4F99A8E34DB}" srcOrd="4" destOrd="0" presId="urn:microsoft.com/office/officeart/2005/8/layout/process4"/>
    <dgm:cxn modelId="{5AC9C6FA-0021-42A3-9AE3-EA474DB125F6}" type="presParOf" srcId="{B4490BF5-B7C6-413A-AB49-B4F99A8E34DB}" destId="{220F6306-CD5B-40F4-B698-B922CCE76D6F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F4849A9-A73D-40C4-BE22-26419A6BC3D7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13F6B5D-B38D-43F9-9C2F-310C2334E8C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Diagram Construction: </a:t>
          </a:r>
        </a:p>
      </dgm:t>
    </dgm:pt>
    <dgm:pt modelId="{87F12E8C-2FCE-4C63-9E1E-3DCB40FC9FC5}" type="parTrans" cxnId="{581C7356-934D-4F44-8FB9-A759E7CEF144}">
      <dgm:prSet/>
      <dgm:spPr/>
      <dgm:t>
        <a:bodyPr/>
        <a:lstStyle/>
        <a:p>
          <a:endParaRPr lang="en-US"/>
        </a:p>
      </dgm:t>
    </dgm:pt>
    <dgm:pt modelId="{6F9631BC-4BC3-4941-9050-69A0891D9B22}" type="sibTrans" cxnId="{581C7356-934D-4F44-8FB9-A759E7CEF144}">
      <dgm:prSet/>
      <dgm:spPr/>
      <dgm:t>
        <a:bodyPr/>
        <a:lstStyle/>
        <a:p>
          <a:endParaRPr lang="en-US"/>
        </a:p>
      </dgm:t>
    </dgm:pt>
    <dgm:pt modelId="{094249DA-621B-4813-9F0D-BACDEBFDF9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Computes layout (hierarchical levels, x and y coordinates) based on parent-child relationships.</a:t>
          </a:r>
        </a:p>
      </dgm:t>
    </dgm:pt>
    <dgm:pt modelId="{7070E564-AA0A-4FF9-8707-78BABCEA777F}" type="parTrans" cxnId="{6C30320C-8BFE-4A5A-BD37-A2906F6D1140}">
      <dgm:prSet/>
      <dgm:spPr/>
      <dgm:t>
        <a:bodyPr/>
        <a:lstStyle/>
        <a:p>
          <a:endParaRPr lang="en-US"/>
        </a:p>
      </dgm:t>
    </dgm:pt>
    <dgm:pt modelId="{A6232CAE-0863-4AD8-AA9D-5AD1A208906F}" type="sibTrans" cxnId="{6C30320C-8BFE-4A5A-BD37-A2906F6D1140}">
      <dgm:prSet/>
      <dgm:spPr/>
      <dgm:t>
        <a:bodyPr/>
        <a:lstStyle/>
        <a:p>
          <a:endParaRPr lang="en-US"/>
        </a:p>
      </dgm:t>
    </dgm:pt>
    <dgm:pt modelId="{CE79614E-CBCB-46F9-A0AD-4DE5ADFC846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Drawing: </a:t>
          </a:r>
        </a:p>
      </dgm:t>
    </dgm:pt>
    <dgm:pt modelId="{958A08D1-A4A6-4C3C-B86E-CEDAE6FFC2BD}" type="parTrans" cxnId="{985B59E8-F7C8-471A-8915-FF4F850475B9}">
      <dgm:prSet/>
      <dgm:spPr/>
      <dgm:t>
        <a:bodyPr/>
        <a:lstStyle/>
        <a:p>
          <a:endParaRPr lang="en-US"/>
        </a:p>
      </dgm:t>
    </dgm:pt>
    <dgm:pt modelId="{AF9974ED-BDED-4486-B0F7-F2767EFF7642}" type="sibTrans" cxnId="{985B59E8-F7C8-471A-8915-FF4F850475B9}">
      <dgm:prSet/>
      <dgm:spPr/>
      <dgm:t>
        <a:bodyPr/>
        <a:lstStyle/>
        <a:p>
          <a:endParaRPr lang="en-US"/>
        </a:p>
      </dgm:t>
    </dgm:pt>
    <dgm:pt modelId="{E611D58A-5622-44C9-9D43-4ED0996070F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Nodes are rendered as SVG groups (&lt;g&gt;) with rectangles and text; </a:t>
          </a:r>
        </a:p>
      </dgm:t>
    </dgm:pt>
    <dgm:pt modelId="{219F0D1F-5D1B-4334-A7FB-7DFCEC258714}" type="parTrans" cxnId="{A811656F-DC14-4BC1-BDBD-585E15D8DE83}">
      <dgm:prSet/>
      <dgm:spPr/>
      <dgm:t>
        <a:bodyPr/>
        <a:lstStyle/>
        <a:p>
          <a:endParaRPr lang="en-US"/>
        </a:p>
      </dgm:t>
    </dgm:pt>
    <dgm:pt modelId="{F60D2FAF-8166-4005-9DAF-5F27D6937A2A}" type="sibTrans" cxnId="{A811656F-DC14-4BC1-BDBD-585E15D8DE83}">
      <dgm:prSet/>
      <dgm:spPr/>
      <dgm:t>
        <a:bodyPr/>
        <a:lstStyle/>
        <a:p>
          <a:endParaRPr lang="en-US"/>
        </a:p>
      </dgm:t>
    </dgm:pt>
    <dgm:pt modelId="{E81056D8-35BC-432E-894C-7757403F03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edges drawn as SVG paths with Bézier curves.</a:t>
          </a:r>
        </a:p>
      </dgm:t>
    </dgm:pt>
    <dgm:pt modelId="{BDB2CCC4-DBE5-4E06-B934-F688E12CDDEC}" type="parTrans" cxnId="{02B2216D-E8BF-45F6-93E0-BEAC5035F68D}">
      <dgm:prSet/>
      <dgm:spPr/>
      <dgm:t>
        <a:bodyPr/>
        <a:lstStyle/>
        <a:p>
          <a:endParaRPr lang="en-US"/>
        </a:p>
      </dgm:t>
    </dgm:pt>
    <dgm:pt modelId="{85159911-DE44-445E-8C8E-8263840C53F3}" type="sibTrans" cxnId="{02B2216D-E8BF-45F6-93E0-BEAC5035F68D}">
      <dgm:prSet/>
      <dgm:spPr/>
      <dgm:t>
        <a:bodyPr/>
        <a:lstStyle/>
        <a:p>
          <a:endParaRPr lang="en-US"/>
        </a:p>
      </dgm:t>
    </dgm:pt>
    <dgm:pt modelId="{B225AAA9-8785-4E76-B32E-CB8180967EA4}" type="pres">
      <dgm:prSet presAssocID="{4F4849A9-A73D-40C4-BE22-26419A6BC3D7}" presName="root" presStyleCnt="0">
        <dgm:presLayoutVars>
          <dgm:dir/>
          <dgm:resizeHandles val="exact"/>
        </dgm:presLayoutVars>
      </dgm:prSet>
      <dgm:spPr/>
    </dgm:pt>
    <dgm:pt modelId="{72FC9603-5542-4FE7-A764-0AF867CDA8BF}" type="pres">
      <dgm:prSet presAssocID="{913F6B5D-B38D-43F9-9C2F-310C2334E8C6}" presName="compNode" presStyleCnt="0"/>
      <dgm:spPr/>
    </dgm:pt>
    <dgm:pt modelId="{E617389C-2C4F-4C13-A75A-7669F3ABF63E}" type="pres">
      <dgm:prSet presAssocID="{913F6B5D-B38D-43F9-9C2F-310C2334E8C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ial Network"/>
        </a:ext>
      </dgm:extLst>
    </dgm:pt>
    <dgm:pt modelId="{3D0526E4-CE44-467D-9F6B-80D35F7B48BE}" type="pres">
      <dgm:prSet presAssocID="{913F6B5D-B38D-43F9-9C2F-310C2334E8C6}" presName="iconSpace" presStyleCnt="0"/>
      <dgm:spPr/>
    </dgm:pt>
    <dgm:pt modelId="{7409B8E5-5520-41E7-ABE4-3661E9E66D88}" type="pres">
      <dgm:prSet presAssocID="{913F6B5D-B38D-43F9-9C2F-310C2334E8C6}" presName="parTx" presStyleLbl="revTx" presStyleIdx="0" presStyleCnt="4" custLinFactNeighborY="10748">
        <dgm:presLayoutVars>
          <dgm:chMax val="0"/>
          <dgm:chPref val="0"/>
        </dgm:presLayoutVars>
      </dgm:prSet>
      <dgm:spPr/>
    </dgm:pt>
    <dgm:pt modelId="{14C3649D-8530-4A01-94A1-2E02E68588FA}" type="pres">
      <dgm:prSet presAssocID="{913F6B5D-B38D-43F9-9C2F-310C2334E8C6}" presName="txSpace" presStyleCnt="0"/>
      <dgm:spPr/>
    </dgm:pt>
    <dgm:pt modelId="{8DC12A18-F693-4FEC-9927-60A4FDE05004}" type="pres">
      <dgm:prSet presAssocID="{913F6B5D-B38D-43F9-9C2F-310C2334E8C6}" presName="desTx" presStyleLbl="revTx" presStyleIdx="1" presStyleCnt="4" custLinFactNeighborY="5700">
        <dgm:presLayoutVars/>
      </dgm:prSet>
      <dgm:spPr/>
    </dgm:pt>
    <dgm:pt modelId="{13F967C2-F2CC-4E10-B649-5FDA2CDABDFA}" type="pres">
      <dgm:prSet presAssocID="{6F9631BC-4BC3-4941-9050-69A0891D9B22}" presName="sibTrans" presStyleCnt="0"/>
      <dgm:spPr/>
    </dgm:pt>
    <dgm:pt modelId="{88DD751E-E685-41BF-BFF5-65E2CB9C8FA9}" type="pres">
      <dgm:prSet presAssocID="{CE79614E-CBCB-46F9-A0AD-4DE5ADFC8465}" presName="compNode" presStyleCnt="0"/>
      <dgm:spPr/>
    </dgm:pt>
    <dgm:pt modelId="{2FFC91CF-EA9C-47F3-9AA5-2ADE69DB5721}" type="pres">
      <dgm:prSet presAssocID="{CE79614E-CBCB-46F9-A0AD-4DE5ADFC846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18793613-911E-4345-BB69-FD3957E3B7FF}" type="pres">
      <dgm:prSet presAssocID="{CE79614E-CBCB-46F9-A0AD-4DE5ADFC8465}" presName="iconSpace" presStyleCnt="0"/>
      <dgm:spPr/>
    </dgm:pt>
    <dgm:pt modelId="{48CE55D3-717F-4CA1-A8DC-9D4A2AD200AD}" type="pres">
      <dgm:prSet presAssocID="{CE79614E-CBCB-46F9-A0AD-4DE5ADFC8465}" presName="parTx" presStyleLbl="revTx" presStyleIdx="2" presStyleCnt="4">
        <dgm:presLayoutVars>
          <dgm:chMax val="0"/>
          <dgm:chPref val="0"/>
        </dgm:presLayoutVars>
      </dgm:prSet>
      <dgm:spPr/>
    </dgm:pt>
    <dgm:pt modelId="{1D8A943B-C5B7-46CC-A534-4DCFE660EF41}" type="pres">
      <dgm:prSet presAssocID="{CE79614E-CBCB-46F9-A0AD-4DE5ADFC8465}" presName="txSpace" presStyleCnt="0"/>
      <dgm:spPr/>
    </dgm:pt>
    <dgm:pt modelId="{FC4126E7-7246-489D-A516-82AD3FB184FD}" type="pres">
      <dgm:prSet presAssocID="{CE79614E-CBCB-46F9-A0AD-4DE5ADFC8465}" presName="desTx" presStyleLbl="revTx" presStyleIdx="3" presStyleCnt="4">
        <dgm:presLayoutVars/>
      </dgm:prSet>
      <dgm:spPr/>
    </dgm:pt>
  </dgm:ptLst>
  <dgm:cxnLst>
    <dgm:cxn modelId="{A355C20A-5773-4722-9629-22CDDF599FC1}" type="presOf" srcId="{E81056D8-35BC-432E-894C-7757403F03C2}" destId="{FC4126E7-7246-489D-A516-82AD3FB184FD}" srcOrd="0" destOrd="1" presId="urn:microsoft.com/office/officeart/2018/5/layout/CenteredIconLabelDescriptionList"/>
    <dgm:cxn modelId="{6C30320C-8BFE-4A5A-BD37-A2906F6D1140}" srcId="{913F6B5D-B38D-43F9-9C2F-310C2334E8C6}" destId="{094249DA-621B-4813-9F0D-BACDEBFDF99D}" srcOrd="0" destOrd="0" parTransId="{7070E564-AA0A-4FF9-8707-78BABCEA777F}" sibTransId="{A6232CAE-0863-4AD8-AA9D-5AD1A208906F}"/>
    <dgm:cxn modelId="{0E15A522-80AC-4373-AF77-25D6EF02BACE}" type="presOf" srcId="{CE79614E-CBCB-46F9-A0AD-4DE5ADFC8465}" destId="{48CE55D3-717F-4CA1-A8DC-9D4A2AD200AD}" srcOrd="0" destOrd="0" presId="urn:microsoft.com/office/officeart/2018/5/layout/CenteredIconLabelDescriptionList"/>
    <dgm:cxn modelId="{A4AF4F5F-6972-4301-931C-61AE1A3FC643}" type="presOf" srcId="{4F4849A9-A73D-40C4-BE22-26419A6BC3D7}" destId="{B225AAA9-8785-4E76-B32E-CB8180967EA4}" srcOrd="0" destOrd="0" presId="urn:microsoft.com/office/officeart/2018/5/layout/CenteredIconLabelDescriptionList"/>
    <dgm:cxn modelId="{F84A7841-B88C-4099-A4F4-4EDC9152F4F7}" type="presOf" srcId="{E611D58A-5622-44C9-9D43-4ED0996070FF}" destId="{FC4126E7-7246-489D-A516-82AD3FB184FD}" srcOrd="0" destOrd="0" presId="urn:microsoft.com/office/officeart/2018/5/layout/CenteredIconLabelDescriptionList"/>
    <dgm:cxn modelId="{02B2216D-E8BF-45F6-93E0-BEAC5035F68D}" srcId="{CE79614E-CBCB-46F9-A0AD-4DE5ADFC8465}" destId="{E81056D8-35BC-432E-894C-7757403F03C2}" srcOrd="1" destOrd="0" parTransId="{BDB2CCC4-DBE5-4E06-B934-F688E12CDDEC}" sibTransId="{85159911-DE44-445E-8C8E-8263840C53F3}"/>
    <dgm:cxn modelId="{A811656F-DC14-4BC1-BDBD-585E15D8DE83}" srcId="{CE79614E-CBCB-46F9-A0AD-4DE5ADFC8465}" destId="{E611D58A-5622-44C9-9D43-4ED0996070FF}" srcOrd="0" destOrd="0" parTransId="{219F0D1F-5D1B-4334-A7FB-7DFCEC258714}" sibTransId="{F60D2FAF-8166-4005-9DAF-5F27D6937A2A}"/>
    <dgm:cxn modelId="{581C7356-934D-4F44-8FB9-A759E7CEF144}" srcId="{4F4849A9-A73D-40C4-BE22-26419A6BC3D7}" destId="{913F6B5D-B38D-43F9-9C2F-310C2334E8C6}" srcOrd="0" destOrd="0" parTransId="{87F12E8C-2FCE-4C63-9E1E-3DCB40FC9FC5}" sibTransId="{6F9631BC-4BC3-4941-9050-69A0891D9B22}"/>
    <dgm:cxn modelId="{5018FC93-5091-450E-9976-9F5C63CEF251}" type="presOf" srcId="{913F6B5D-B38D-43F9-9C2F-310C2334E8C6}" destId="{7409B8E5-5520-41E7-ABE4-3661E9E66D88}" srcOrd="0" destOrd="0" presId="urn:microsoft.com/office/officeart/2018/5/layout/CenteredIconLabelDescriptionList"/>
    <dgm:cxn modelId="{985B59E8-F7C8-471A-8915-FF4F850475B9}" srcId="{4F4849A9-A73D-40C4-BE22-26419A6BC3D7}" destId="{CE79614E-CBCB-46F9-A0AD-4DE5ADFC8465}" srcOrd="1" destOrd="0" parTransId="{958A08D1-A4A6-4C3C-B86E-CEDAE6FFC2BD}" sibTransId="{AF9974ED-BDED-4486-B0F7-F2767EFF7642}"/>
    <dgm:cxn modelId="{43C612F0-94EC-4022-B74C-51E2BCC46F5F}" type="presOf" srcId="{094249DA-621B-4813-9F0D-BACDEBFDF99D}" destId="{8DC12A18-F693-4FEC-9927-60A4FDE05004}" srcOrd="0" destOrd="0" presId="urn:microsoft.com/office/officeart/2018/5/layout/CenteredIconLabelDescriptionList"/>
    <dgm:cxn modelId="{97680CAE-7DAE-42D5-85AA-68CE291178FD}" type="presParOf" srcId="{B225AAA9-8785-4E76-B32E-CB8180967EA4}" destId="{72FC9603-5542-4FE7-A764-0AF867CDA8BF}" srcOrd="0" destOrd="0" presId="urn:microsoft.com/office/officeart/2018/5/layout/CenteredIconLabelDescriptionList"/>
    <dgm:cxn modelId="{D39830A1-EF12-479B-808B-87B0EDC82AD8}" type="presParOf" srcId="{72FC9603-5542-4FE7-A764-0AF867CDA8BF}" destId="{E617389C-2C4F-4C13-A75A-7669F3ABF63E}" srcOrd="0" destOrd="0" presId="urn:microsoft.com/office/officeart/2018/5/layout/CenteredIconLabelDescriptionList"/>
    <dgm:cxn modelId="{C47F2754-74F8-4FB6-8A1A-7FECF4BE8936}" type="presParOf" srcId="{72FC9603-5542-4FE7-A764-0AF867CDA8BF}" destId="{3D0526E4-CE44-467D-9F6B-80D35F7B48BE}" srcOrd="1" destOrd="0" presId="urn:microsoft.com/office/officeart/2018/5/layout/CenteredIconLabelDescriptionList"/>
    <dgm:cxn modelId="{0D1D46A5-7E4D-4220-8BA7-BDD0E6728D03}" type="presParOf" srcId="{72FC9603-5542-4FE7-A764-0AF867CDA8BF}" destId="{7409B8E5-5520-41E7-ABE4-3661E9E66D88}" srcOrd="2" destOrd="0" presId="urn:microsoft.com/office/officeart/2018/5/layout/CenteredIconLabelDescriptionList"/>
    <dgm:cxn modelId="{6E1B2975-DB10-46BC-91F0-F29AB0F41584}" type="presParOf" srcId="{72FC9603-5542-4FE7-A764-0AF867CDA8BF}" destId="{14C3649D-8530-4A01-94A1-2E02E68588FA}" srcOrd="3" destOrd="0" presId="urn:microsoft.com/office/officeart/2018/5/layout/CenteredIconLabelDescriptionList"/>
    <dgm:cxn modelId="{DE357446-261F-4C44-8798-D9CA0DA76556}" type="presParOf" srcId="{72FC9603-5542-4FE7-A764-0AF867CDA8BF}" destId="{8DC12A18-F693-4FEC-9927-60A4FDE05004}" srcOrd="4" destOrd="0" presId="urn:microsoft.com/office/officeart/2018/5/layout/CenteredIconLabelDescriptionList"/>
    <dgm:cxn modelId="{F4CD6483-4E3C-4CC7-B371-D5A0340874AD}" type="presParOf" srcId="{B225AAA9-8785-4E76-B32E-CB8180967EA4}" destId="{13F967C2-F2CC-4E10-B649-5FDA2CDABDFA}" srcOrd="1" destOrd="0" presId="urn:microsoft.com/office/officeart/2018/5/layout/CenteredIconLabelDescriptionList"/>
    <dgm:cxn modelId="{C80FBC1F-C47C-4E01-A92B-19B5DC237AAD}" type="presParOf" srcId="{B225AAA9-8785-4E76-B32E-CB8180967EA4}" destId="{88DD751E-E685-41BF-BFF5-65E2CB9C8FA9}" srcOrd="2" destOrd="0" presId="urn:microsoft.com/office/officeart/2018/5/layout/CenteredIconLabelDescriptionList"/>
    <dgm:cxn modelId="{EDDA51D8-2032-48AC-A6C6-3CC08C27B8BB}" type="presParOf" srcId="{88DD751E-E685-41BF-BFF5-65E2CB9C8FA9}" destId="{2FFC91CF-EA9C-47F3-9AA5-2ADE69DB5721}" srcOrd="0" destOrd="0" presId="urn:microsoft.com/office/officeart/2018/5/layout/CenteredIconLabelDescriptionList"/>
    <dgm:cxn modelId="{4A50853A-1889-4ADD-9E6A-CFBE54224F17}" type="presParOf" srcId="{88DD751E-E685-41BF-BFF5-65E2CB9C8FA9}" destId="{18793613-911E-4345-BB69-FD3957E3B7FF}" srcOrd="1" destOrd="0" presId="urn:microsoft.com/office/officeart/2018/5/layout/CenteredIconLabelDescriptionList"/>
    <dgm:cxn modelId="{F663CC25-D053-4E04-94DC-F29847A30E27}" type="presParOf" srcId="{88DD751E-E685-41BF-BFF5-65E2CB9C8FA9}" destId="{48CE55D3-717F-4CA1-A8DC-9D4A2AD200AD}" srcOrd="2" destOrd="0" presId="urn:microsoft.com/office/officeart/2018/5/layout/CenteredIconLabelDescriptionList"/>
    <dgm:cxn modelId="{69EFD8C9-FCB7-4C19-AA64-1999D7ED479F}" type="presParOf" srcId="{88DD751E-E685-41BF-BFF5-65E2CB9C8FA9}" destId="{1D8A943B-C5B7-46CC-A534-4DCFE660EF41}" srcOrd="3" destOrd="0" presId="urn:microsoft.com/office/officeart/2018/5/layout/CenteredIconLabelDescriptionList"/>
    <dgm:cxn modelId="{A5E98297-86B9-49DE-8097-B74636B6C18E}" type="presParOf" srcId="{88DD751E-E685-41BF-BFF5-65E2CB9C8FA9}" destId="{FC4126E7-7246-489D-A516-82AD3FB184FD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F311DD4-D679-40CD-BD3B-A92C2E2464E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2BC507A-9628-4E6A-A671-F03336698750}">
      <dgm:prSet/>
      <dgm:spPr/>
      <dgm:t>
        <a:bodyPr/>
        <a:lstStyle/>
        <a:p>
          <a:r>
            <a:rPr lang="en-US"/>
            <a:t>Zoom, Pan, &amp; Minimap: Zoom in/out by adjusting the SVG’s viewBox; panning via mouse drag; minimap shows a scaled version of the main diagram with a red viewport.</a:t>
          </a:r>
        </a:p>
      </dgm:t>
    </dgm:pt>
    <dgm:pt modelId="{8F5D1E50-7568-44F3-92A1-8255D74DD432}" type="parTrans" cxnId="{C2F76270-5B45-4EA8-83ED-7B3366A6D92A}">
      <dgm:prSet/>
      <dgm:spPr/>
      <dgm:t>
        <a:bodyPr/>
        <a:lstStyle/>
        <a:p>
          <a:endParaRPr lang="en-US"/>
        </a:p>
      </dgm:t>
    </dgm:pt>
    <dgm:pt modelId="{1A62E9E4-D880-42BF-AA2D-B54E02172697}" type="sibTrans" cxnId="{C2F76270-5B45-4EA8-83ED-7B3366A6D92A}">
      <dgm:prSet/>
      <dgm:spPr/>
      <dgm:t>
        <a:bodyPr/>
        <a:lstStyle/>
        <a:p>
          <a:endParaRPr lang="en-US"/>
        </a:p>
      </dgm:t>
    </dgm:pt>
    <dgm:pt modelId="{DC1E1E37-CCD2-4B9E-AFBA-C6B0FD780E94}">
      <dgm:prSet/>
      <dgm:spPr/>
      <dgm:t>
        <a:bodyPr/>
        <a:lstStyle/>
        <a:p>
          <a:r>
            <a:rPr lang="en-US"/>
            <a:t>User Interaction: </a:t>
          </a:r>
        </a:p>
        <a:p>
          <a:r>
            <a:rPr lang="en-US"/>
            <a:t>Nodes are clickable to expand/collapse subprocesses; tooltips provide additional details on hover.</a:t>
          </a:r>
        </a:p>
      </dgm:t>
    </dgm:pt>
    <dgm:pt modelId="{A1F10B5F-CF45-413D-ACA8-537DD6C6345C}" type="parTrans" cxnId="{2B088D90-3E7B-47BE-AE53-4D23743E4967}">
      <dgm:prSet/>
      <dgm:spPr/>
      <dgm:t>
        <a:bodyPr/>
        <a:lstStyle/>
        <a:p>
          <a:endParaRPr lang="en-US"/>
        </a:p>
      </dgm:t>
    </dgm:pt>
    <dgm:pt modelId="{5DEAC22B-232E-4B8C-8EC2-DC2095D00DAC}" type="sibTrans" cxnId="{2B088D90-3E7B-47BE-AE53-4D23743E4967}">
      <dgm:prSet/>
      <dgm:spPr/>
      <dgm:t>
        <a:bodyPr/>
        <a:lstStyle/>
        <a:p>
          <a:endParaRPr lang="en-US"/>
        </a:p>
      </dgm:t>
    </dgm:pt>
    <dgm:pt modelId="{0BCE104A-D3A4-456C-A429-A8AF2F93813C}" type="pres">
      <dgm:prSet presAssocID="{AF311DD4-D679-40CD-BD3B-A92C2E2464E8}" presName="root" presStyleCnt="0">
        <dgm:presLayoutVars>
          <dgm:dir/>
          <dgm:resizeHandles val="exact"/>
        </dgm:presLayoutVars>
      </dgm:prSet>
      <dgm:spPr/>
    </dgm:pt>
    <dgm:pt modelId="{3A09E4C0-9C17-43A6-8D8C-7BEF91393847}" type="pres">
      <dgm:prSet presAssocID="{02BC507A-9628-4E6A-A671-F03336698750}" presName="compNode" presStyleCnt="0"/>
      <dgm:spPr/>
    </dgm:pt>
    <dgm:pt modelId="{7F333BD0-4A5E-4134-B8F5-F67E6F2B1606}" type="pres">
      <dgm:prSet presAssocID="{02BC507A-9628-4E6A-A671-F03336698750}" presName="bgRect" presStyleLbl="bgShp" presStyleIdx="0" presStyleCnt="2"/>
      <dgm:spPr/>
    </dgm:pt>
    <dgm:pt modelId="{BA0FACAF-E298-49E8-B1E4-C6E538832B36}" type="pres">
      <dgm:prSet presAssocID="{02BC507A-9628-4E6A-A671-F0333669875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oom Out"/>
        </a:ext>
      </dgm:extLst>
    </dgm:pt>
    <dgm:pt modelId="{2FB23A87-941D-4955-87B2-DB029A1A7A2F}" type="pres">
      <dgm:prSet presAssocID="{02BC507A-9628-4E6A-A671-F03336698750}" presName="spaceRect" presStyleCnt="0"/>
      <dgm:spPr/>
    </dgm:pt>
    <dgm:pt modelId="{970025E7-ABF8-406E-9B23-E098610B6A26}" type="pres">
      <dgm:prSet presAssocID="{02BC507A-9628-4E6A-A671-F03336698750}" presName="parTx" presStyleLbl="revTx" presStyleIdx="0" presStyleCnt="2">
        <dgm:presLayoutVars>
          <dgm:chMax val="0"/>
          <dgm:chPref val="0"/>
        </dgm:presLayoutVars>
      </dgm:prSet>
      <dgm:spPr/>
    </dgm:pt>
    <dgm:pt modelId="{D53F11E9-0E43-4496-AC89-0FF8B3925D14}" type="pres">
      <dgm:prSet presAssocID="{1A62E9E4-D880-42BF-AA2D-B54E02172697}" presName="sibTrans" presStyleCnt="0"/>
      <dgm:spPr/>
    </dgm:pt>
    <dgm:pt modelId="{F66DF422-16B5-4EB9-A501-694C88BBD15E}" type="pres">
      <dgm:prSet presAssocID="{DC1E1E37-CCD2-4B9E-AFBA-C6B0FD780E94}" presName="compNode" presStyleCnt="0"/>
      <dgm:spPr/>
    </dgm:pt>
    <dgm:pt modelId="{8610D76D-0F18-4553-9A3D-5B4666334C96}" type="pres">
      <dgm:prSet presAssocID="{DC1E1E37-CCD2-4B9E-AFBA-C6B0FD780E94}" presName="bgRect" presStyleLbl="bgShp" presStyleIdx="1" presStyleCnt="2"/>
      <dgm:spPr/>
    </dgm:pt>
    <dgm:pt modelId="{39CD8164-A94B-473D-8348-11339BE0982D}" type="pres">
      <dgm:prSet presAssocID="{DC1E1E37-CCD2-4B9E-AFBA-C6B0FD780E9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le with Left Arrow"/>
        </a:ext>
      </dgm:extLst>
    </dgm:pt>
    <dgm:pt modelId="{7C88D959-0E52-4269-A64B-3B79DCA4125A}" type="pres">
      <dgm:prSet presAssocID="{DC1E1E37-CCD2-4B9E-AFBA-C6B0FD780E94}" presName="spaceRect" presStyleCnt="0"/>
      <dgm:spPr/>
    </dgm:pt>
    <dgm:pt modelId="{9B9A0989-EA87-4046-9822-CE4AF37FC84D}" type="pres">
      <dgm:prSet presAssocID="{DC1E1E37-CCD2-4B9E-AFBA-C6B0FD780E9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C3CBC17-3189-4C43-BD9A-971FA99A256C}" type="presOf" srcId="{AF311DD4-D679-40CD-BD3B-A92C2E2464E8}" destId="{0BCE104A-D3A4-456C-A429-A8AF2F93813C}" srcOrd="0" destOrd="0" presId="urn:microsoft.com/office/officeart/2018/2/layout/IconVerticalSolidList"/>
    <dgm:cxn modelId="{6C38C53A-7CE1-433A-948A-8EC91D8A211B}" type="presOf" srcId="{DC1E1E37-CCD2-4B9E-AFBA-C6B0FD780E94}" destId="{9B9A0989-EA87-4046-9822-CE4AF37FC84D}" srcOrd="0" destOrd="0" presId="urn:microsoft.com/office/officeart/2018/2/layout/IconVerticalSolidList"/>
    <dgm:cxn modelId="{B6D8E241-2A4F-4E27-BB99-F1AB151AD612}" type="presOf" srcId="{02BC507A-9628-4E6A-A671-F03336698750}" destId="{970025E7-ABF8-406E-9B23-E098610B6A26}" srcOrd="0" destOrd="0" presId="urn:microsoft.com/office/officeart/2018/2/layout/IconVerticalSolidList"/>
    <dgm:cxn modelId="{C2F76270-5B45-4EA8-83ED-7B3366A6D92A}" srcId="{AF311DD4-D679-40CD-BD3B-A92C2E2464E8}" destId="{02BC507A-9628-4E6A-A671-F03336698750}" srcOrd="0" destOrd="0" parTransId="{8F5D1E50-7568-44F3-92A1-8255D74DD432}" sibTransId="{1A62E9E4-D880-42BF-AA2D-B54E02172697}"/>
    <dgm:cxn modelId="{2B088D90-3E7B-47BE-AE53-4D23743E4967}" srcId="{AF311DD4-D679-40CD-BD3B-A92C2E2464E8}" destId="{DC1E1E37-CCD2-4B9E-AFBA-C6B0FD780E94}" srcOrd="1" destOrd="0" parTransId="{A1F10B5F-CF45-413D-ACA8-537DD6C6345C}" sibTransId="{5DEAC22B-232E-4B8C-8EC2-DC2095D00DAC}"/>
    <dgm:cxn modelId="{1F66B0AA-7C20-43BE-9B03-239101C55D96}" type="presParOf" srcId="{0BCE104A-D3A4-456C-A429-A8AF2F93813C}" destId="{3A09E4C0-9C17-43A6-8D8C-7BEF91393847}" srcOrd="0" destOrd="0" presId="urn:microsoft.com/office/officeart/2018/2/layout/IconVerticalSolidList"/>
    <dgm:cxn modelId="{89A2E087-70AF-4937-BBBA-F70B7B9C4B81}" type="presParOf" srcId="{3A09E4C0-9C17-43A6-8D8C-7BEF91393847}" destId="{7F333BD0-4A5E-4134-B8F5-F67E6F2B1606}" srcOrd="0" destOrd="0" presId="urn:microsoft.com/office/officeart/2018/2/layout/IconVerticalSolidList"/>
    <dgm:cxn modelId="{D2F53011-FB51-4D5B-BC09-38C3324523AF}" type="presParOf" srcId="{3A09E4C0-9C17-43A6-8D8C-7BEF91393847}" destId="{BA0FACAF-E298-49E8-B1E4-C6E538832B36}" srcOrd="1" destOrd="0" presId="urn:microsoft.com/office/officeart/2018/2/layout/IconVerticalSolidList"/>
    <dgm:cxn modelId="{E687747D-E630-4063-8175-6C6511023FE5}" type="presParOf" srcId="{3A09E4C0-9C17-43A6-8D8C-7BEF91393847}" destId="{2FB23A87-941D-4955-87B2-DB029A1A7A2F}" srcOrd="2" destOrd="0" presId="urn:microsoft.com/office/officeart/2018/2/layout/IconVerticalSolidList"/>
    <dgm:cxn modelId="{263C2ECE-6F78-40AB-84C7-E172A76C38B4}" type="presParOf" srcId="{3A09E4C0-9C17-43A6-8D8C-7BEF91393847}" destId="{970025E7-ABF8-406E-9B23-E098610B6A26}" srcOrd="3" destOrd="0" presId="urn:microsoft.com/office/officeart/2018/2/layout/IconVerticalSolidList"/>
    <dgm:cxn modelId="{833E8FE5-60B3-4D56-B54F-4E10D5EA313F}" type="presParOf" srcId="{0BCE104A-D3A4-456C-A429-A8AF2F93813C}" destId="{D53F11E9-0E43-4496-AC89-0FF8B3925D14}" srcOrd="1" destOrd="0" presId="urn:microsoft.com/office/officeart/2018/2/layout/IconVerticalSolidList"/>
    <dgm:cxn modelId="{F4147397-BB92-450F-B629-E16E5C2E1061}" type="presParOf" srcId="{0BCE104A-D3A4-456C-A429-A8AF2F93813C}" destId="{F66DF422-16B5-4EB9-A501-694C88BBD15E}" srcOrd="2" destOrd="0" presId="urn:microsoft.com/office/officeart/2018/2/layout/IconVerticalSolidList"/>
    <dgm:cxn modelId="{6416AA60-A826-44BE-A40F-2AC686EA3D18}" type="presParOf" srcId="{F66DF422-16B5-4EB9-A501-694C88BBD15E}" destId="{8610D76D-0F18-4553-9A3D-5B4666334C96}" srcOrd="0" destOrd="0" presId="urn:microsoft.com/office/officeart/2018/2/layout/IconVerticalSolidList"/>
    <dgm:cxn modelId="{30BE0FB9-76CD-4ACB-A2F6-7078E4FC10AE}" type="presParOf" srcId="{F66DF422-16B5-4EB9-A501-694C88BBD15E}" destId="{39CD8164-A94B-473D-8348-11339BE0982D}" srcOrd="1" destOrd="0" presId="urn:microsoft.com/office/officeart/2018/2/layout/IconVerticalSolidList"/>
    <dgm:cxn modelId="{68F16D68-F09C-40BC-827C-BBC5A4A59C92}" type="presParOf" srcId="{F66DF422-16B5-4EB9-A501-694C88BBD15E}" destId="{7C88D959-0E52-4269-A64B-3B79DCA4125A}" srcOrd="2" destOrd="0" presId="urn:microsoft.com/office/officeart/2018/2/layout/IconVerticalSolidList"/>
    <dgm:cxn modelId="{AE16B31D-E55A-4183-A44E-F8E7EB524CA1}" type="presParOf" srcId="{F66DF422-16B5-4EB9-A501-694C88BBD15E}" destId="{9B9A0989-EA87-4046-9822-CE4AF37FC84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18E432A-A642-4164-A909-211C08A5DAD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24461C-A985-473A-BF6F-3B1403EDC056}">
      <dgm:prSet/>
      <dgm:spPr/>
      <dgm:t>
        <a:bodyPr/>
        <a:lstStyle/>
        <a:p>
          <a:r>
            <a:rPr lang="en-US"/>
            <a:t>Initialization on Page Load: </a:t>
          </a:r>
        </a:p>
      </dgm:t>
    </dgm:pt>
    <dgm:pt modelId="{1F4273A3-9E47-4D3F-B827-2870AE982335}" type="parTrans" cxnId="{9D4FAF9E-F198-4D52-9A06-358BB13B5B4E}">
      <dgm:prSet/>
      <dgm:spPr/>
      <dgm:t>
        <a:bodyPr/>
        <a:lstStyle/>
        <a:p>
          <a:endParaRPr lang="en-US"/>
        </a:p>
      </dgm:t>
    </dgm:pt>
    <dgm:pt modelId="{B7B1172C-0321-4673-86AA-420E61F593CA}" type="sibTrans" cxnId="{9D4FAF9E-F198-4D52-9A06-358BB13B5B4E}">
      <dgm:prSet/>
      <dgm:spPr/>
      <dgm:t>
        <a:bodyPr/>
        <a:lstStyle/>
        <a:p>
          <a:endParaRPr lang="en-US"/>
        </a:p>
      </dgm:t>
    </dgm:pt>
    <dgm:pt modelId="{D3427455-2863-4498-A6D0-040730FFE847}">
      <dgm:prSet/>
      <dgm:spPr/>
      <dgm:t>
        <a:bodyPr/>
        <a:lstStyle/>
        <a:p>
          <a:r>
            <a:rPr lang="en-US"/>
            <a:t>Sets up navigation menu and calls DataManager.init() to fetch execution ID, configuration steps, and data; </a:t>
          </a:r>
        </a:p>
      </dgm:t>
    </dgm:pt>
    <dgm:pt modelId="{26E5327C-23AB-43C8-86B0-2380AA9CAB63}" type="parTrans" cxnId="{99A37ADA-B472-4FE0-B25F-77E0CDFBB69C}">
      <dgm:prSet/>
      <dgm:spPr/>
      <dgm:t>
        <a:bodyPr/>
        <a:lstStyle/>
        <a:p>
          <a:endParaRPr lang="en-US"/>
        </a:p>
      </dgm:t>
    </dgm:pt>
    <dgm:pt modelId="{BD22CAE1-1D1A-4FC2-ADDA-47C079F2B549}" type="sibTrans" cxnId="{99A37ADA-B472-4FE0-B25F-77E0CDFBB69C}">
      <dgm:prSet/>
      <dgm:spPr/>
      <dgm:t>
        <a:bodyPr/>
        <a:lstStyle/>
        <a:p>
          <a:endParaRPr lang="en-US"/>
        </a:p>
      </dgm:t>
    </dgm:pt>
    <dgm:pt modelId="{8E069446-556C-4F6A-81C1-219419041DBE}">
      <dgm:prSet/>
      <dgm:spPr/>
      <dgm:t>
        <a:bodyPr/>
        <a:lstStyle/>
        <a:p>
          <a:r>
            <a:rPr lang="en-US"/>
            <a:t>builds table and diagram views.</a:t>
          </a:r>
        </a:p>
      </dgm:t>
    </dgm:pt>
    <dgm:pt modelId="{4C500C02-A1DA-4964-A821-C8DEFAF102EC}" type="parTrans" cxnId="{E40E883C-7655-4288-A8ED-C90A0830D109}">
      <dgm:prSet/>
      <dgm:spPr/>
      <dgm:t>
        <a:bodyPr/>
        <a:lstStyle/>
        <a:p>
          <a:endParaRPr lang="en-US"/>
        </a:p>
      </dgm:t>
    </dgm:pt>
    <dgm:pt modelId="{6219EACB-163A-4AB2-B9B9-E16330C927AB}" type="sibTrans" cxnId="{E40E883C-7655-4288-A8ED-C90A0830D109}">
      <dgm:prSet/>
      <dgm:spPr/>
      <dgm:t>
        <a:bodyPr/>
        <a:lstStyle/>
        <a:p>
          <a:endParaRPr lang="en-US"/>
        </a:p>
      </dgm:t>
    </dgm:pt>
    <dgm:pt modelId="{CEFE7F88-4D91-411E-A60D-B414199A440D}">
      <dgm:prSet/>
      <dgm:spPr/>
      <dgm:t>
        <a:bodyPr/>
        <a:lstStyle/>
        <a:p>
          <a:r>
            <a:rPr lang="en-US"/>
            <a:t>User Interactions: </a:t>
          </a:r>
        </a:p>
      </dgm:t>
    </dgm:pt>
    <dgm:pt modelId="{B351EA36-7F6E-499F-9BAA-04E32E35B09A}" type="parTrans" cxnId="{87876698-C45B-4285-9313-C095642B9D18}">
      <dgm:prSet/>
      <dgm:spPr/>
      <dgm:t>
        <a:bodyPr/>
        <a:lstStyle/>
        <a:p>
          <a:endParaRPr lang="en-US"/>
        </a:p>
      </dgm:t>
    </dgm:pt>
    <dgm:pt modelId="{3AD98B35-E2EF-42E4-AC99-045639FCEAFA}" type="sibTrans" cxnId="{87876698-C45B-4285-9313-C095642B9D18}">
      <dgm:prSet/>
      <dgm:spPr/>
      <dgm:t>
        <a:bodyPr/>
        <a:lstStyle/>
        <a:p>
          <a:endParaRPr lang="en-US"/>
        </a:p>
      </dgm:t>
    </dgm:pt>
    <dgm:pt modelId="{9E45225D-86E4-49F3-993E-8FA7B2069D82}">
      <dgm:prSet/>
      <dgm:spPr/>
      <dgm:t>
        <a:bodyPr/>
        <a:lstStyle/>
        <a:p>
          <a:r>
            <a:rPr lang="en-US" dirty="0"/>
            <a:t>Table rows toggle sub-processes; </a:t>
          </a:r>
        </a:p>
      </dgm:t>
    </dgm:pt>
    <dgm:pt modelId="{877C3F99-F689-4289-B119-98765F2E4110}" type="parTrans" cxnId="{295964BB-E728-474F-9751-29CB2AE7411E}">
      <dgm:prSet/>
      <dgm:spPr/>
      <dgm:t>
        <a:bodyPr/>
        <a:lstStyle/>
        <a:p>
          <a:endParaRPr lang="en-US"/>
        </a:p>
      </dgm:t>
    </dgm:pt>
    <dgm:pt modelId="{4ECACEDE-A5FD-4B7C-A80E-2FCF139C84C7}" type="sibTrans" cxnId="{295964BB-E728-474F-9751-29CB2AE7411E}">
      <dgm:prSet/>
      <dgm:spPr/>
      <dgm:t>
        <a:bodyPr/>
        <a:lstStyle/>
        <a:p>
          <a:endParaRPr lang="en-US"/>
        </a:p>
      </dgm:t>
    </dgm:pt>
    <dgm:pt modelId="{4602FB8E-1171-4F6A-835D-132963AEF425}">
      <dgm:prSet/>
      <dgm:spPr/>
      <dgm:t>
        <a:bodyPr/>
        <a:lstStyle/>
        <a:p>
          <a:r>
            <a:rPr lang="en-US"/>
            <a:t>diagram nodes respond to clicks and hover; </a:t>
          </a:r>
        </a:p>
      </dgm:t>
    </dgm:pt>
    <dgm:pt modelId="{D8E1BD82-890E-47B0-9F74-0DC11F7B4261}" type="parTrans" cxnId="{8A52961F-8FB4-40B4-B007-3744B8B5D6A1}">
      <dgm:prSet/>
      <dgm:spPr/>
      <dgm:t>
        <a:bodyPr/>
        <a:lstStyle/>
        <a:p>
          <a:endParaRPr lang="en-US"/>
        </a:p>
      </dgm:t>
    </dgm:pt>
    <dgm:pt modelId="{359587EB-B8FB-4848-8A37-9B01BD26D658}" type="sibTrans" cxnId="{8A52961F-8FB4-40B4-B007-3744B8B5D6A1}">
      <dgm:prSet/>
      <dgm:spPr/>
      <dgm:t>
        <a:bodyPr/>
        <a:lstStyle/>
        <a:p>
          <a:endParaRPr lang="en-US"/>
        </a:p>
      </dgm:t>
    </dgm:pt>
    <dgm:pt modelId="{55A982EC-A8D5-4A61-A7C9-C587BD7D14D5}">
      <dgm:prSet/>
      <dgm:spPr/>
      <dgm:t>
        <a:bodyPr/>
        <a:lstStyle/>
        <a:p>
          <a:r>
            <a:rPr lang="en-US"/>
            <a:t>periodic refresh updates both views.</a:t>
          </a:r>
        </a:p>
      </dgm:t>
    </dgm:pt>
    <dgm:pt modelId="{DAD49635-D3F3-4D9B-983A-E5CC23391DDB}" type="parTrans" cxnId="{0B554016-1846-4D74-8B04-31E5020FAD15}">
      <dgm:prSet/>
      <dgm:spPr/>
      <dgm:t>
        <a:bodyPr/>
        <a:lstStyle/>
        <a:p>
          <a:endParaRPr lang="en-US"/>
        </a:p>
      </dgm:t>
    </dgm:pt>
    <dgm:pt modelId="{5B7CDF22-B5AD-41AB-87FB-F9E2C3488C4E}" type="sibTrans" cxnId="{0B554016-1846-4D74-8B04-31E5020FAD15}">
      <dgm:prSet/>
      <dgm:spPr/>
      <dgm:t>
        <a:bodyPr/>
        <a:lstStyle/>
        <a:p>
          <a:endParaRPr lang="en-US"/>
        </a:p>
      </dgm:t>
    </dgm:pt>
    <dgm:pt modelId="{CFAE344F-2236-4BD2-8D7C-0FF43D5B44D1}" type="pres">
      <dgm:prSet presAssocID="{C18E432A-A642-4164-A909-211C08A5DADA}" presName="linear" presStyleCnt="0">
        <dgm:presLayoutVars>
          <dgm:dir/>
          <dgm:animLvl val="lvl"/>
          <dgm:resizeHandles val="exact"/>
        </dgm:presLayoutVars>
      </dgm:prSet>
      <dgm:spPr/>
    </dgm:pt>
    <dgm:pt modelId="{AC7822B0-BDAE-4A09-83FB-B2306469D258}" type="pres">
      <dgm:prSet presAssocID="{AF24461C-A985-473A-BF6F-3B1403EDC056}" presName="parentLin" presStyleCnt="0"/>
      <dgm:spPr/>
    </dgm:pt>
    <dgm:pt modelId="{9A77029C-B93C-4498-84C2-852D2657B685}" type="pres">
      <dgm:prSet presAssocID="{AF24461C-A985-473A-BF6F-3B1403EDC056}" presName="parentLeftMargin" presStyleLbl="node1" presStyleIdx="0" presStyleCnt="2"/>
      <dgm:spPr/>
    </dgm:pt>
    <dgm:pt modelId="{23039C46-F09C-4F2D-84DB-DAB744291FCC}" type="pres">
      <dgm:prSet presAssocID="{AF24461C-A985-473A-BF6F-3B1403EDC05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F792EB3-B1D6-4930-A57D-CA3C01474DBE}" type="pres">
      <dgm:prSet presAssocID="{AF24461C-A985-473A-BF6F-3B1403EDC056}" presName="negativeSpace" presStyleCnt="0"/>
      <dgm:spPr/>
    </dgm:pt>
    <dgm:pt modelId="{5CD008B5-06E9-4777-BA78-5CD372B47D40}" type="pres">
      <dgm:prSet presAssocID="{AF24461C-A985-473A-BF6F-3B1403EDC056}" presName="childText" presStyleLbl="conFgAcc1" presStyleIdx="0" presStyleCnt="2">
        <dgm:presLayoutVars>
          <dgm:bulletEnabled val="1"/>
        </dgm:presLayoutVars>
      </dgm:prSet>
      <dgm:spPr/>
    </dgm:pt>
    <dgm:pt modelId="{01ACD439-B4E9-423C-9444-47308A8597F5}" type="pres">
      <dgm:prSet presAssocID="{B7B1172C-0321-4673-86AA-420E61F593CA}" presName="spaceBetweenRectangles" presStyleCnt="0"/>
      <dgm:spPr/>
    </dgm:pt>
    <dgm:pt modelId="{666DF10B-8766-4FE7-94F2-67EA0A0C17FE}" type="pres">
      <dgm:prSet presAssocID="{CEFE7F88-4D91-411E-A60D-B414199A440D}" presName="parentLin" presStyleCnt="0"/>
      <dgm:spPr/>
    </dgm:pt>
    <dgm:pt modelId="{93664BDB-8388-454A-8017-E0553A05D7F3}" type="pres">
      <dgm:prSet presAssocID="{CEFE7F88-4D91-411E-A60D-B414199A440D}" presName="parentLeftMargin" presStyleLbl="node1" presStyleIdx="0" presStyleCnt="2"/>
      <dgm:spPr/>
    </dgm:pt>
    <dgm:pt modelId="{423C194D-5F13-4EB8-B05B-5FF46B971F3E}" type="pres">
      <dgm:prSet presAssocID="{CEFE7F88-4D91-411E-A60D-B414199A440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92103EA-FDE2-4D75-AB04-C11CCAB4E7C0}" type="pres">
      <dgm:prSet presAssocID="{CEFE7F88-4D91-411E-A60D-B414199A440D}" presName="negativeSpace" presStyleCnt="0"/>
      <dgm:spPr/>
    </dgm:pt>
    <dgm:pt modelId="{9C1B8D9D-E6EC-47E1-845E-78927EB31D17}" type="pres">
      <dgm:prSet presAssocID="{CEFE7F88-4D91-411E-A60D-B414199A440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E476510-6623-4179-96E7-8760F2E208ED}" type="presOf" srcId="{CEFE7F88-4D91-411E-A60D-B414199A440D}" destId="{423C194D-5F13-4EB8-B05B-5FF46B971F3E}" srcOrd="1" destOrd="0" presId="urn:microsoft.com/office/officeart/2005/8/layout/list1"/>
    <dgm:cxn modelId="{0B554016-1846-4D74-8B04-31E5020FAD15}" srcId="{CEFE7F88-4D91-411E-A60D-B414199A440D}" destId="{55A982EC-A8D5-4A61-A7C9-C587BD7D14D5}" srcOrd="2" destOrd="0" parTransId="{DAD49635-D3F3-4D9B-983A-E5CC23391DDB}" sibTransId="{5B7CDF22-B5AD-41AB-87FB-F9E2C3488C4E}"/>
    <dgm:cxn modelId="{09C6E918-74A5-4974-B302-673F4F48D403}" type="presOf" srcId="{C18E432A-A642-4164-A909-211C08A5DADA}" destId="{CFAE344F-2236-4BD2-8D7C-0FF43D5B44D1}" srcOrd="0" destOrd="0" presId="urn:microsoft.com/office/officeart/2005/8/layout/list1"/>
    <dgm:cxn modelId="{8A52961F-8FB4-40B4-B007-3744B8B5D6A1}" srcId="{CEFE7F88-4D91-411E-A60D-B414199A440D}" destId="{4602FB8E-1171-4F6A-835D-132963AEF425}" srcOrd="1" destOrd="0" parTransId="{D8E1BD82-890E-47B0-9F74-0DC11F7B4261}" sibTransId="{359587EB-B8FB-4848-8A37-9B01BD26D658}"/>
    <dgm:cxn modelId="{E40E883C-7655-4288-A8ED-C90A0830D109}" srcId="{AF24461C-A985-473A-BF6F-3B1403EDC056}" destId="{8E069446-556C-4F6A-81C1-219419041DBE}" srcOrd="1" destOrd="0" parTransId="{4C500C02-A1DA-4964-A821-C8DEFAF102EC}" sibTransId="{6219EACB-163A-4AB2-B9B9-E16330C927AB}"/>
    <dgm:cxn modelId="{E63F1860-4271-4771-8FDA-E3C92888BE50}" type="presOf" srcId="{4602FB8E-1171-4F6A-835D-132963AEF425}" destId="{9C1B8D9D-E6EC-47E1-845E-78927EB31D17}" srcOrd="0" destOrd="1" presId="urn:microsoft.com/office/officeart/2005/8/layout/list1"/>
    <dgm:cxn modelId="{B7EC3049-63E6-4B0E-BC3A-5A3B3C35BF45}" type="presOf" srcId="{8E069446-556C-4F6A-81C1-219419041DBE}" destId="{5CD008B5-06E9-4777-BA78-5CD372B47D40}" srcOrd="0" destOrd="1" presId="urn:microsoft.com/office/officeart/2005/8/layout/list1"/>
    <dgm:cxn modelId="{82562F72-AA57-48B2-8586-6F48FBB961F9}" type="presOf" srcId="{9E45225D-86E4-49F3-993E-8FA7B2069D82}" destId="{9C1B8D9D-E6EC-47E1-845E-78927EB31D17}" srcOrd="0" destOrd="0" presId="urn:microsoft.com/office/officeart/2005/8/layout/list1"/>
    <dgm:cxn modelId="{4B774675-9B03-47CD-96E6-FD9495C0DDFB}" type="presOf" srcId="{CEFE7F88-4D91-411E-A60D-B414199A440D}" destId="{93664BDB-8388-454A-8017-E0553A05D7F3}" srcOrd="0" destOrd="0" presId="urn:microsoft.com/office/officeart/2005/8/layout/list1"/>
    <dgm:cxn modelId="{87876698-C45B-4285-9313-C095642B9D18}" srcId="{C18E432A-A642-4164-A909-211C08A5DADA}" destId="{CEFE7F88-4D91-411E-A60D-B414199A440D}" srcOrd="1" destOrd="0" parTransId="{B351EA36-7F6E-499F-9BAA-04E32E35B09A}" sibTransId="{3AD98B35-E2EF-42E4-AC99-045639FCEAFA}"/>
    <dgm:cxn modelId="{9D4FAF9E-F198-4D52-9A06-358BB13B5B4E}" srcId="{C18E432A-A642-4164-A909-211C08A5DADA}" destId="{AF24461C-A985-473A-BF6F-3B1403EDC056}" srcOrd="0" destOrd="0" parTransId="{1F4273A3-9E47-4D3F-B827-2870AE982335}" sibTransId="{B7B1172C-0321-4673-86AA-420E61F593CA}"/>
    <dgm:cxn modelId="{CA571FAE-9F39-41C7-94D0-3F0D13565231}" type="presOf" srcId="{55A982EC-A8D5-4A61-A7C9-C587BD7D14D5}" destId="{9C1B8D9D-E6EC-47E1-845E-78927EB31D17}" srcOrd="0" destOrd="2" presId="urn:microsoft.com/office/officeart/2005/8/layout/list1"/>
    <dgm:cxn modelId="{295964BB-E728-474F-9751-29CB2AE7411E}" srcId="{CEFE7F88-4D91-411E-A60D-B414199A440D}" destId="{9E45225D-86E4-49F3-993E-8FA7B2069D82}" srcOrd="0" destOrd="0" parTransId="{877C3F99-F689-4289-B119-98765F2E4110}" sibTransId="{4ECACEDE-A5FD-4B7C-A80E-2FCF139C84C7}"/>
    <dgm:cxn modelId="{AA9FA6BE-8368-46FA-8098-4B889CF5D1BF}" type="presOf" srcId="{AF24461C-A985-473A-BF6F-3B1403EDC056}" destId="{9A77029C-B93C-4498-84C2-852D2657B685}" srcOrd="0" destOrd="0" presId="urn:microsoft.com/office/officeart/2005/8/layout/list1"/>
    <dgm:cxn modelId="{5AD6BCC4-B32B-4213-9FC4-06389B895FD8}" type="presOf" srcId="{D3427455-2863-4498-A6D0-040730FFE847}" destId="{5CD008B5-06E9-4777-BA78-5CD372B47D40}" srcOrd="0" destOrd="0" presId="urn:microsoft.com/office/officeart/2005/8/layout/list1"/>
    <dgm:cxn modelId="{99A37ADA-B472-4FE0-B25F-77E0CDFBB69C}" srcId="{AF24461C-A985-473A-BF6F-3B1403EDC056}" destId="{D3427455-2863-4498-A6D0-040730FFE847}" srcOrd="0" destOrd="0" parTransId="{26E5327C-23AB-43C8-86B0-2380AA9CAB63}" sibTransId="{BD22CAE1-1D1A-4FC2-ADDA-47C079F2B549}"/>
    <dgm:cxn modelId="{0A7479E3-B24F-4698-BC01-6731F165C35A}" type="presOf" srcId="{AF24461C-A985-473A-BF6F-3B1403EDC056}" destId="{23039C46-F09C-4F2D-84DB-DAB744291FCC}" srcOrd="1" destOrd="0" presId="urn:microsoft.com/office/officeart/2005/8/layout/list1"/>
    <dgm:cxn modelId="{872A7152-2755-4D9A-830E-693E61295B3C}" type="presParOf" srcId="{CFAE344F-2236-4BD2-8D7C-0FF43D5B44D1}" destId="{AC7822B0-BDAE-4A09-83FB-B2306469D258}" srcOrd="0" destOrd="0" presId="urn:microsoft.com/office/officeart/2005/8/layout/list1"/>
    <dgm:cxn modelId="{A16EF73B-D8C9-433C-AC2F-E6DFC10C107E}" type="presParOf" srcId="{AC7822B0-BDAE-4A09-83FB-B2306469D258}" destId="{9A77029C-B93C-4498-84C2-852D2657B685}" srcOrd="0" destOrd="0" presId="urn:microsoft.com/office/officeart/2005/8/layout/list1"/>
    <dgm:cxn modelId="{74F22B58-F3CC-4FC6-8C1C-759CA62DC77A}" type="presParOf" srcId="{AC7822B0-BDAE-4A09-83FB-B2306469D258}" destId="{23039C46-F09C-4F2D-84DB-DAB744291FCC}" srcOrd="1" destOrd="0" presId="urn:microsoft.com/office/officeart/2005/8/layout/list1"/>
    <dgm:cxn modelId="{FC77D57C-A0B0-407F-BC42-9815B3E1F4E3}" type="presParOf" srcId="{CFAE344F-2236-4BD2-8D7C-0FF43D5B44D1}" destId="{0F792EB3-B1D6-4930-A57D-CA3C01474DBE}" srcOrd="1" destOrd="0" presId="urn:microsoft.com/office/officeart/2005/8/layout/list1"/>
    <dgm:cxn modelId="{0E6ED60A-8198-4C87-85CB-7F85AC225A31}" type="presParOf" srcId="{CFAE344F-2236-4BD2-8D7C-0FF43D5B44D1}" destId="{5CD008B5-06E9-4777-BA78-5CD372B47D40}" srcOrd="2" destOrd="0" presId="urn:microsoft.com/office/officeart/2005/8/layout/list1"/>
    <dgm:cxn modelId="{56186B0A-4DA1-4046-AE5D-3892FD0B8022}" type="presParOf" srcId="{CFAE344F-2236-4BD2-8D7C-0FF43D5B44D1}" destId="{01ACD439-B4E9-423C-9444-47308A8597F5}" srcOrd="3" destOrd="0" presId="urn:microsoft.com/office/officeart/2005/8/layout/list1"/>
    <dgm:cxn modelId="{802099B6-DF45-4D2D-9117-9CAB900887D1}" type="presParOf" srcId="{CFAE344F-2236-4BD2-8D7C-0FF43D5B44D1}" destId="{666DF10B-8766-4FE7-94F2-67EA0A0C17FE}" srcOrd="4" destOrd="0" presId="urn:microsoft.com/office/officeart/2005/8/layout/list1"/>
    <dgm:cxn modelId="{21C75E75-882C-42A5-8114-47E081C2C4DF}" type="presParOf" srcId="{666DF10B-8766-4FE7-94F2-67EA0A0C17FE}" destId="{93664BDB-8388-454A-8017-E0553A05D7F3}" srcOrd="0" destOrd="0" presId="urn:microsoft.com/office/officeart/2005/8/layout/list1"/>
    <dgm:cxn modelId="{1C29BC41-1BA7-4D89-81F7-26B6F2D3327D}" type="presParOf" srcId="{666DF10B-8766-4FE7-94F2-67EA0A0C17FE}" destId="{423C194D-5F13-4EB8-B05B-5FF46B971F3E}" srcOrd="1" destOrd="0" presId="urn:microsoft.com/office/officeart/2005/8/layout/list1"/>
    <dgm:cxn modelId="{364C13F3-F83C-4557-96C6-AE6EAA51A8FE}" type="presParOf" srcId="{CFAE344F-2236-4BD2-8D7C-0FF43D5B44D1}" destId="{D92103EA-FDE2-4D75-AB04-C11CCAB4E7C0}" srcOrd="5" destOrd="0" presId="urn:microsoft.com/office/officeart/2005/8/layout/list1"/>
    <dgm:cxn modelId="{D4983063-1D26-45DE-8FA0-BC12FC690C8C}" type="presParOf" srcId="{CFAE344F-2236-4BD2-8D7C-0FF43D5B44D1}" destId="{9C1B8D9D-E6EC-47E1-845E-78927EB31D17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B026C7E-EEFB-4F0B-8773-4911F530BD1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9D0791-131B-4C5B-9CEE-3917ACE44044}">
      <dgm:prSet/>
      <dgm:spPr/>
      <dgm:t>
        <a:bodyPr/>
        <a:lstStyle/>
        <a:p>
          <a:r>
            <a:rPr lang="en-US"/>
            <a:t>Code Modularity:</a:t>
          </a:r>
        </a:p>
      </dgm:t>
    </dgm:pt>
    <dgm:pt modelId="{BC57D6A0-305D-4135-AA90-541E5C2ED607}" type="parTrans" cxnId="{3714C0A8-8BBB-42B6-B8DC-0D26034D9841}">
      <dgm:prSet/>
      <dgm:spPr/>
      <dgm:t>
        <a:bodyPr/>
        <a:lstStyle/>
        <a:p>
          <a:endParaRPr lang="en-US"/>
        </a:p>
      </dgm:t>
    </dgm:pt>
    <dgm:pt modelId="{94FC717A-2971-4204-92B4-DD6CE066E259}" type="sibTrans" cxnId="{3714C0A8-8BBB-42B6-B8DC-0D26034D9841}">
      <dgm:prSet/>
      <dgm:spPr/>
      <dgm:t>
        <a:bodyPr/>
        <a:lstStyle/>
        <a:p>
          <a:endParaRPr lang="en-US"/>
        </a:p>
      </dgm:t>
    </dgm:pt>
    <dgm:pt modelId="{89EC2230-A9B5-4B99-85F5-FC3F61651714}">
      <dgm:prSet/>
      <dgm:spPr/>
      <dgm:t>
        <a:bodyPr/>
        <a:lstStyle/>
        <a:p>
          <a:r>
            <a:rPr lang="en-US"/>
            <a:t>Organized into separate modules (DataManager, TableView, DiagramView, Utils) for clarity and maintainability.</a:t>
          </a:r>
        </a:p>
      </dgm:t>
    </dgm:pt>
    <dgm:pt modelId="{04B2B196-E34E-4EED-BED9-837E626511A5}" type="parTrans" cxnId="{9275D44F-27ED-4F76-934C-3B238CDF4584}">
      <dgm:prSet/>
      <dgm:spPr/>
      <dgm:t>
        <a:bodyPr/>
        <a:lstStyle/>
        <a:p>
          <a:endParaRPr lang="en-US"/>
        </a:p>
      </dgm:t>
    </dgm:pt>
    <dgm:pt modelId="{0285BFFB-8509-47E1-A938-2ECB3B411B3A}" type="sibTrans" cxnId="{9275D44F-27ED-4F76-934C-3B238CDF4584}">
      <dgm:prSet/>
      <dgm:spPr/>
      <dgm:t>
        <a:bodyPr/>
        <a:lstStyle/>
        <a:p>
          <a:endParaRPr lang="en-US"/>
        </a:p>
      </dgm:t>
    </dgm:pt>
    <dgm:pt modelId="{FA5DF602-E6E9-4007-9986-F1A3BC82388A}">
      <dgm:prSet/>
      <dgm:spPr/>
      <dgm:t>
        <a:bodyPr/>
        <a:lstStyle/>
        <a:p>
          <a:r>
            <a:rPr lang="en-US"/>
            <a:t>Error Handling:</a:t>
          </a:r>
        </a:p>
      </dgm:t>
    </dgm:pt>
    <dgm:pt modelId="{9512FCE6-CFFA-4FC7-9D6C-81DD6BB73BCC}" type="parTrans" cxnId="{5A67F211-0B9D-472B-8780-5D043AB94736}">
      <dgm:prSet/>
      <dgm:spPr/>
      <dgm:t>
        <a:bodyPr/>
        <a:lstStyle/>
        <a:p>
          <a:endParaRPr lang="en-US"/>
        </a:p>
      </dgm:t>
    </dgm:pt>
    <dgm:pt modelId="{10B13BD4-5DB6-4442-AB14-EE6BAE031A75}" type="sibTrans" cxnId="{5A67F211-0B9D-472B-8780-5D043AB94736}">
      <dgm:prSet/>
      <dgm:spPr/>
      <dgm:t>
        <a:bodyPr/>
        <a:lstStyle/>
        <a:p>
          <a:endParaRPr lang="en-US"/>
        </a:p>
      </dgm:t>
    </dgm:pt>
    <dgm:pt modelId="{D3126C1F-D517-471B-B89C-8A7AE0873211}">
      <dgm:prSet/>
      <dgm:spPr/>
      <dgm:t>
        <a:bodyPr/>
        <a:lstStyle/>
        <a:p>
          <a:r>
            <a:rPr lang="en-US" dirty="0"/>
            <a:t>Robust error handling during data fetching and parsing; </a:t>
          </a:r>
        </a:p>
      </dgm:t>
    </dgm:pt>
    <dgm:pt modelId="{144AF600-B767-4D67-9AD4-FDC8857EC000}" type="parTrans" cxnId="{E4AD89D8-3EFF-4546-BCDB-1D728CC5B018}">
      <dgm:prSet/>
      <dgm:spPr/>
      <dgm:t>
        <a:bodyPr/>
        <a:lstStyle/>
        <a:p>
          <a:endParaRPr lang="en-US"/>
        </a:p>
      </dgm:t>
    </dgm:pt>
    <dgm:pt modelId="{A522D11A-125E-4380-A27A-42A5471E1D9C}" type="sibTrans" cxnId="{E4AD89D8-3EFF-4546-BCDB-1D728CC5B018}">
      <dgm:prSet/>
      <dgm:spPr/>
      <dgm:t>
        <a:bodyPr/>
        <a:lstStyle/>
        <a:p>
          <a:endParaRPr lang="en-US"/>
        </a:p>
      </dgm:t>
    </dgm:pt>
    <dgm:pt modelId="{83B7CDDF-87C7-423C-AC7B-568DACEDE90A}">
      <dgm:prSet/>
      <dgm:spPr/>
      <dgm:t>
        <a:bodyPr/>
        <a:lstStyle/>
        <a:p>
          <a:r>
            <a:rPr lang="en-US"/>
            <a:t>error messages inform the user.</a:t>
          </a:r>
        </a:p>
      </dgm:t>
    </dgm:pt>
    <dgm:pt modelId="{910A6A6E-B226-49FF-AB53-706462810C1F}" type="parTrans" cxnId="{6D5482A6-6238-44B7-9044-B7AB6974FF9B}">
      <dgm:prSet/>
      <dgm:spPr/>
      <dgm:t>
        <a:bodyPr/>
        <a:lstStyle/>
        <a:p>
          <a:endParaRPr lang="en-US"/>
        </a:p>
      </dgm:t>
    </dgm:pt>
    <dgm:pt modelId="{577F8D69-4BA6-4527-9190-73E0369BA949}" type="sibTrans" cxnId="{6D5482A6-6238-44B7-9044-B7AB6974FF9B}">
      <dgm:prSet/>
      <dgm:spPr/>
      <dgm:t>
        <a:bodyPr/>
        <a:lstStyle/>
        <a:p>
          <a:endParaRPr lang="en-US"/>
        </a:p>
      </dgm:t>
    </dgm:pt>
    <dgm:pt modelId="{8B6E1899-823D-41E0-8813-58114413DD87}">
      <dgm:prSet/>
      <dgm:spPr/>
      <dgm:t>
        <a:bodyPr/>
        <a:lstStyle/>
        <a:p>
          <a:r>
            <a:rPr lang="en-US"/>
            <a:t>Dynamic UI Updates: </a:t>
          </a:r>
        </a:p>
      </dgm:t>
    </dgm:pt>
    <dgm:pt modelId="{0CFAA572-3BCC-4A36-B1D3-60AB6A7D5FC7}" type="parTrans" cxnId="{BC2883C2-6658-4B7F-9541-47E5F57F15F6}">
      <dgm:prSet/>
      <dgm:spPr/>
      <dgm:t>
        <a:bodyPr/>
        <a:lstStyle/>
        <a:p>
          <a:endParaRPr lang="en-US"/>
        </a:p>
      </dgm:t>
    </dgm:pt>
    <dgm:pt modelId="{F2631480-96C4-4A4C-9655-65F1C5016951}" type="sibTrans" cxnId="{BC2883C2-6658-4B7F-9541-47E5F57F15F6}">
      <dgm:prSet/>
      <dgm:spPr/>
      <dgm:t>
        <a:bodyPr/>
        <a:lstStyle/>
        <a:p>
          <a:endParaRPr lang="en-US"/>
        </a:p>
      </dgm:t>
    </dgm:pt>
    <dgm:pt modelId="{03ECEE06-1F91-403A-BF03-9DD93BB4E932}">
      <dgm:prSet/>
      <dgm:spPr/>
      <dgm:t>
        <a:bodyPr/>
        <a:lstStyle/>
        <a:p>
          <a:r>
            <a:rPr lang="en-US"/>
            <a:t>Uses event listeners for clicks, mouse movements, and window resizing to maintain an interactive interface.</a:t>
          </a:r>
        </a:p>
      </dgm:t>
    </dgm:pt>
    <dgm:pt modelId="{43715BA2-204D-4A63-A3CB-F5AD91D75CBA}" type="parTrans" cxnId="{28D6DBB3-D73F-46DD-9440-C2E1D6184D2B}">
      <dgm:prSet/>
      <dgm:spPr/>
      <dgm:t>
        <a:bodyPr/>
        <a:lstStyle/>
        <a:p>
          <a:endParaRPr lang="en-US"/>
        </a:p>
      </dgm:t>
    </dgm:pt>
    <dgm:pt modelId="{00433C82-4ED6-49CB-8842-96E2C9E9E300}" type="sibTrans" cxnId="{28D6DBB3-D73F-46DD-9440-C2E1D6184D2B}">
      <dgm:prSet/>
      <dgm:spPr/>
      <dgm:t>
        <a:bodyPr/>
        <a:lstStyle/>
        <a:p>
          <a:endParaRPr lang="en-US"/>
        </a:p>
      </dgm:t>
    </dgm:pt>
    <dgm:pt modelId="{EDF36F46-855E-453E-A3F9-2AB5C8588C38}">
      <dgm:prSet/>
      <dgm:spPr/>
      <dgm:t>
        <a:bodyPr/>
        <a:lstStyle/>
        <a:p>
          <a:r>
            <a:rPr lang="en-US"/>
            <a:t>Inline Comments</a:t>
          </a:r>
        </a:p>
      </dgm:t>
    </dgm:pt>
    <dgm:pt modelId="{BF7F29FE-D8F0-474E-96DE-51E319A41247}" type="parTrans" cxnId="{4A8E6108-74E7-4A39-97F4-C3FCD2C34B6B}">
      <dgm:prSet/>
      <dgm:spPr/>
      <dgm:t>
        <a:bodyPr/>
        <a:lstStyle/>
        <a:p>
          <a:endParaRPr lang="en-US"/>
        </a:p>
      </dgm:t>
    </dgm:pt>
    <dgm:pt modelId="{59C2649B-1903-4325-B521-A6D26F8004D4}" type="sibTrans" cxnId="{4A8E6108-74E7-4A39-97F4-C3FCD2C34B6B}">
      <dgm:prSet/>
      <dgm:spPr/>
      <dgm:t>
        <a:bodyPr/>
        <a:lstStyle/>
        <a:p>
          <a:endParaRPr lang="en-US"/>
        </a:p>
      </dgm:t>
    </dgm:pt>
    <dgm:pt modelId="{F559F04A-8670-462B-A82A-E4CE5A795DF2}" type="pres">
      <dgm:prSet presAssocID="{FB026C7E-EEFB-4F0B-8773-4911F530BD12}" presName="root" presStyleCnt="0">
        <dgm:presLayoutVars>
          <dgm:dir/>
          <dgm:resizeHandles val="exact"/>
        </dgm:presLayoutVars>
      </dgm:prSet>
      <dgm:spPr/>
    </dgm:pt>
    <dgm:pt modelId="{DC12C58C-0F51-4F02-BFA0-3785F77D002F}" type="pres">
      <dgm:prSet presAssocID="{4A9D0791-131B-4C5B-9CEE-3917ACE44044}" presName="compNode" presStyleCnt="0"/>
      <dgm:spPr/>
    </dgm:pt>
    <dgm:pt modelId="{264AA487-F178-4AE0-926A-3D4B5FE6FE5E}" type="pres">
      <dgm:prSet presAssocID="{4A9D0791-131B-4C5B-9CEE-3917ACE44044}" presName="bgRect" presStyleLbl="bgShp" presStyleIdx="0" presStyleCnt="4"/>
      <dgm:spPr/>
    </dgm:pt>
    <dgm:pt modelId="{80EDBC19-E6CA-4BA4-A378-7B19F072089B}" type="pres">
      <dgm:prSet presAssocID="{4A9D0791-131B-4C5B-9CEE-3917ACE4404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F1920170-75E1-41F9-B74F-452CCBA4E9AA}" type="pres">
      <dgm:prSet presAssocID="{4A9D0791-131B-4C5B-9CEE-3917ACE44044}" presName="spaceRect" presStyleCnt="0"/>
      <dgm:spPr/>
    </dgm:pt>
    <dgm:pt modelId="{A9AA4029-A22A-4B01-A725-9BD7F24B0C1C}" type="pres">
      <dgm:prSet presAssocID="{4A9D0791-131B-4C5B-9CEE-3917ACE44044}" presName="parTx" presStyleLbl="revTx" presStyleIdx="0" presStyleCnt="7">
        <dgm:presLayoutVars>
          <dgm:chMax val="0"/>
          <dgm:chPref val="0"/>
        </dgm:presLayoutVars>
      </dgm:prSet>
      <dgm:spPr/>
    </dgm:pt>
    <dgm:pt modelId="{4DD2F9F5-8062-4C17-930C-00C3346625A5}" type="pres">
      <dgm:prSet presAssocID="{4A9D0791-131B-4C5B-9CEE-3917ACE44044}" presName="desTx" presStyleLbl="revTx" presStyleIdx="1" presStyleCnt="7">
        <dgm:presLayoutVars/>
      </dgm:prSet>
      <dgm:spPr/>
    </dgm:pt>
    <dgm:pt modelId="{2CDBBE6D-BD14-44EB-9674-031C4DFCBB6A}" type="pres">
      <dgm:prSet presAssocID="{94FC717A-2971-4204-92B4-DD6CE066E259}" presName="sibTrans" presStyleCnt="0"/>
      <dgm:spPr/>
    </dgm:pt>
    <dgm:pt modelId="{BB92B62E-DC6E-4897-8570-0F47A9C30798}" type="pres">
      <dgm:prSet presAssocID="{FA5DF602-E6E9-4007-9986-F1A3BC82388A}" presName="compNode" presStyleCnt="0"/>
      <dgm:spPr/>
    </dgm:pt>
    <dgm:pt modelId="{7EB15777-AECF-4B6C-802B-5448D493EB60}" type="pres">
      <dgm:prSet presAssocID="{FA5DF602-E6E9-4007-9986-F1A3BC82388A}" presName="bgRect" presStyleLbl="bgShp" presStyleIdx="1" presStyleCnt="4"/>
      <dgm:spPr/>
    </dgm:pt>
    <dgm:pt modelId="{6BA715F4-9E92-4814-9C4A-FED03565D5C7}" type="pres">
      <dgm:prSet presAssocID="{FA5DF602-E6E9-4007-9986-F1A3BC82388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87C4E96-4C81-42C4-9EED-8DA12B99DB47}" type="pres">
      <dgm:prSet presAssocID="{FA5DF602-E6E9-4007-9986-F1A3BC82388A}" presName="spaceRect" presStyleCnt="0"/>
      <dgm:spPr/>
    </dgm:pt>
    <dgm:pt modelId="{4282C802-369F-43F9-BF47-03896B6CB0A0}" type="pres">
      <dgm:prSet presAssocID="{FA5DF602-E6E9-4007-9986-F1A3BC82388A}" presName="parTx" presStyleLbl="revTx" presStyleIdx="2" presStyleCnt="7">
        <dgm:presLayoutVars>
          <dgm:chMax val="0"/>
          <dgm:chPref val="0"/>
        </dgm:presLayoutVars>
      </dgm:prSet>
      <dgm:spPr/>
    </dgm:pt>
    <dgm:pt modelId="{6FDBA4C4-C38C-443A-A995-3C7EF8C570AB}" type="pres">
      <dgm:prSet presAssocID="{FA5DF602-E6E9-4007-9986-F1A3BC82388A}" presName="desTx" presStyleLbl="revTx" presStyleIdx="3" presStyleCnt="7">
        <dgm:presLayoutVars/>
      </dgm:prSet>
      <dgm:spPr/>
    </dgm:pt>
    <dgm:pt modelId="{F0D9B530-9083-4163-80A4-043F97B71AC1}" type="pres">
      <dgm:prSet presAssocID="{10B13BD4-5DB6-4442-AB14-EE6BAE031A75}" presName="sibTrans" presStyleCnt="0"/>
      <dgm:spPr/>
    </dgm:pt>
    <dgm:pt modelId="{B90A5E3F-9AF8-4529-A589-9E0DED006698}" type="pres">
      <dgm:prSet presAssocID="{8B6E1899-823D-41E0-8813-58114413DD87}" presName="compNode" presStyleCnt="0"/>
      <dgm:spPr/>
    </dgm:pt>
    <dgm:pt modelId="{43CD6C77-2BBB-4097-9AEF-BA262BBA18A3}" type="pres">
      <dgm:prSet presAssocID="{8B6E1899-823D-41E0-8813-58114413DD87}" presName="bgRect" presStyleLbl="bgShp" presStyleIdx="2" presStyleCnt="4"/>
      <dgm:spPr/>
    </dgm:pt>
    <dgm:pt modelId="{CC53D061-202E-46F9-916C-6D18B468501E}" type="pres">
      <dgm:prSet presAssocID="{8B6E1899-823D-41E0-8813-58114413DD8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8D20E7C4-86E7-4CE2-8CA8-502B247DD679}" type="pres">
      <dgm:prSet presAssocID="{8B6E1899-823D-41E0-8813-58114413DD87}" presName="spaceRect" presStyleCnt="0"/>
      <dgm:spPr/>
    </dgm:pt>
    <dgm:pt modelId="{BD0E3857-F60D-4E37-B74A-B95F243C759B}" type="pres">
      <dgm:prSet presAssocID="{8B6E1899-823D-41E0-8813-58114413DD87}" presName="parTx" presStyleLbl="revTx" presStyleIdx="4" presStyleCnt="7">
        <dgm:presLayoutVars>
          <dgm:chMax val="0"/>
          <dgm:chPref val="0"/>
        </dgm:presLayoutVars>
      </dgm:prSet>
      <dgm:spPr/>
    </dgm:pt>
    <dgm:pt modelId="{C22F1E7B-CFE8-49C4-9E35-DA9232624443}" type="pres">
      <dgm:prSet presAssocID="{8B6E1899-823D-41E0-8813-58114413DD87}" presName="desTx" presStyleLbl="revTx" presStyleIdx="5" presStyleCnt="7">
        <dgm:presLayoutVars/>
      </dgm:prSet>
      <dgm:spPr/>
    </dgm:pt>
    <dgm:pt modelId="{368AE036-E9C6-4C28-BF69-6C29B2511975}" type="pres">
      <dgm:prSet presAssocID="{F2631480-96C4-4A4C-9655-65F1C5016951}" presName="sibTrans" presStyleCnt="0"/>
      <dgm:spPr/>
    </dgm:pt>
    <dgm:pt modelId="{69964990-9BDB-4FAB-B2A3-DFD0CA92C4C9}" type="pres">
      <dgm:prSet presAssocID="{EDF36F46-855E-453E-A3F9-2AB5C8588C38}" presName="compNode" presStyleCnt="0"/>
      <dgm:spPr/>
    </dgm:pt>
    <dgm:pt modelId="{97E183FC-BF7E-4581-BF7C-E9AEDF55C578}" type="pres">
      <dgm:prSet presAssocID="{EDF36F46-855E-453E-A3F9-2AB5C8588C38}" presName="bgRect" presStyleLbl="bgShp" presStyleIdx="3" presStyleCnt="4"/>
      <dgm:spPr/>
    </dgm:pt>
    <dgm:pt modelId="{1483D948-9AF9-441B-99B0-C32356C65C95}" type="pres">
      <dgm:prSet presAssocID="{EDF36F46-855E-453E-A3F9-2AB5C8588C3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6A8DB447-6B1E-4CBB-9F45-7CB32463F6D8}" type="pres">
      <dgm:prSet presAssocID="{EDF36F46-855E-453E-A3F9-2AB5C8588C38}" presName="spaceRect" presStyleCnt="0"/>
      <dgm:spPr/>
    </dgm:pt>
    <dgm:pt modelId="{921464CB-FD5F-4F6E-922B-97C8A29729E1}" type="pres">
      <dgm:prSet presAssocID="{EDF36F46-855E-453E-A3F9-2AB5C8588C38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4A8E6108-74E7-4A39-97F4-C3FCD2C34B6B}" srcId="{FB026C7E-EEFB-4F0B-8773-4911F530BD12}" destId="{EDF36F46-855E-453E-A3F9-2AB5C8588C38}" srcOrd="3" destOrd="0" parTransId="{BF7F29FE-D8F0-474E-96DE-51E319A41247}" sibTransId="{59C2649B-1903-4325-B521-A6D26F8004D4}"/>
    <dgm:cxn modelId="{9FAC0910-73F9-4258-94DB-3B22DF9DC312}" type="presOf" srcId="{89EC2230-A9B5-4B99-85F5-FC3F61651714}" destId="{4DD2F9F5-8062-4C17-930C-00C3346625A5}" srcOrd="0" destOrd="0" presId="urn:microsoft.com/office/officeart/2018/2/layout/IconVerticalSolidList"/>
    <dgm:cxn modelId="{5A67F211-0B9D-472B-8780-5D043AB94736}" srcId="{FB026C7E-EEFB-4F0B-8773-4911F530BD12}" destId="{FA5DF602-E6E9-4007-9986-F1A3BC82388A}" srcOrd="1" destOrd="0" parTransId="{9512FCE6-CFFA-4FC7-9D6C-81DD6BB73BCC}" sibTransId="{10B13BD4-5DB6-4442-AB14-EE6BAE031A75}"/>
    <dgm:cxn modelId="{6432F916-4758-47BC-A495-F3C849842B92}" type="presOf" srcId="{8B6E1899-823D-41E0-8813-58114413DD87}" destId="{BD0E3857-F60D-4E37-B74A-B95F243C759B}" srcOrd="0" destOrd="0" presId="urn:microsoft.com/office/officeart/2018/2/layout/IconVerticalSolidList"/>
    <dgm:cxn modelId="{3146A02A-9927-4E84-962F-0DF8A9343F2F}" type="presOf" srcId="{D3126C1F-D517-471B-B89C-8A7AE0873211}" destId="{6FDBA4C4-C38C-443A-A995-3C7EF8C570AB}" srcOrd="0" destOrd="0" presId="urn:microsoft.com/office/officeart/2018/2/layout/IconVerticalSolidList"/>
    <dgm:cxn modelId="{9275D44F-27ED-4F76-934C-3B238CDF4584}" srcId="{4A9D0791-131B-4C5B-9CEE-3917ACE44044}" destId="{89EC2230-A9B5-4B99-85F5-FC3F61651714}" srcOrd="0" destOrd="0" parTransId="{04B2B196-E34E-4EED-BED9-837E626511A5}" sibTransId="{0285BFFB-8509-47E1-A938-2ECB3B411B3A}"/>
    <dgm:cxn modelId="{36B79E7D-5757-4BC6-B36E-71B033EC8EEA}" type="presOf" srcId="{EDF36F46-855E-453E-A3F9-2AB5C8588C38}" destId="{921464CB-FD5F-4F6E-922B-97C8A29729E1}" srcOrd="0" destOrd="0" presId="urn:microsoft.com/office/officeart/2018/2/layout/IconVerticalSolidList"/>
    <dgm:cxn modelId="{EFE2988C-FF64-4BD7-BCAD-10BD80DD3BBA}" type="presOf" srcId="{FA5DF602-E6E9-4007-9986-F1A3BC82388A}" destId="{4282C802-369F-43F9-BF47-03896B6CB0A0}" srcOrd="0" destOrd="0" presId="urn:microsoft.com/office/officeart/2018/2/layout/IconVerticalSolidList"/>
    <dgm:cxn modelId="{DC3FD99D-8D07-47D0-B0B9-D16FE75E9194}" type="presOf" srcId="{83B7CDDF-87C7-423C-AC7B-568DACEDE90A}" destId="{6FDBA4C4-C38C-443A-A995-3C7EF8C570AB}" srcOrd="0" destOrd="1" presId="urn:microsoft.com/office/officeart/2018/2/layout/IconVerticalSolidList"/>
    <dgm:cxn modelId="{D4AE579F-544B-4E5A-9853-55580825F0C0}" type="presOf" srcId="{03ECEE06-1F91-403A-BF03-9DD93BB4E932}" destId="{C22F1E7B-CFE8-49C4-9E35-DA9232624443}" srcOrd="0" destOrd="0" presId="urn:microsoft.com/office/officeart/2018/2/layout/IconVerticalSolidList"/>
    <dgm:cxn modelId="{6D5482A6-6238-44B7-9044-B7AB6974FF9B}" srcId="{FA5DF602-E6E9-4007-9986-F1A3BC82388A}" destId="{83B7CDDF-87C7-423C-AC7B-568DACEDE90A}" srcOrd="1" destOrd="0" parTransId="{910A6A6E-B226-49FF-AB53-706462810C1F}" sibTransId="{577F8D69-4BA6-4527-9190-73E0369BA949}"/>
    <dgm:cxn modelId="{CECC96A6-67AD-4010-B171-39DADFEC592F}" type="presOf" srcId="{FB026C7E-EEFB-4F0B-8773-4911F530BD12}" destId="{F559F04A-8670-462B-A82A-E4CE5A795DF2}" srcOrd="0" destOrd="0" presId="urn:microsoft.com/office/officeart/2018/2/layout/IconVerticalSolidList"/>
    <dgm:cxn modelId="{3714C0A8-8BBB-42B6-B8DC-0D26034D9841}" srcId="{FB026C7E-EEFB-4F0B-8773-4911F530BD12}" destId="{4A9D0791-131B-4C5B-9CEE-3917ACE44044}" srcOrd="0" destOrd="0" parTransId="{BC57D6A0-305D-4135-AA90-541E5C2ED607}" sibTransId="{94FC717A-2971-4204-92B4-DD6CE066E259}"/>
    <dgm:cxn modelId="{28D6DBB3-D73F-46DD-9440-C2E1D6184D2B}" srcId="{8B6E1899-823D-41E0-8813-58114413DD87}" destId="{03ECEE06-1F91-403A-BF03-9DD93BB4E932}" srcOrd="0" destOrd="0" parTransId="{43715BA2-204D-4A63-A3CB-F5AD91D75CBA}" sibTransId="{00433C82-4ED6-49CB-8842-96E2C9E9E300}"/>
    <dgm:cxn modelId="{BC2883C2-6658-4B7F-9541-47E5F57F15F6}" srcId="{FB026C7E-EEFB-4F0B-8773-4911F530BD12}" destId="{8B6E1899-823D-41E0-8813-58114413DD87}" srcOrd="2" destOrd="0" parTransId="{0CFAA572-3BCC-4A36-B1D3-60AB6A7D5FC7}" sibTransId="{F2631480-96C4-4A4C-9655-65F1C5016951}"/>
    <dgm:cxn modelId="{29EEA8CB-1E52-4273-936F-108DCDF443BF}" type="presOf" srcId="{4A9D0791-131B-4C5B-9CEE-3917ACE44044}" destId="{A9AA4029-A22A-4B01-A725-9BD7F24B0C1C}" srcOrd="0" destOrd="0" presId="urn:microsoft.com/office/officeart/2018/2/layout/IconVerticalSolidList"/>
    <dgm:cxn modelId="{E4AD89D8-3EFF-4546-BCDB-1D728CC5B018}" srcId="{FA5DF602-E6E9-4007-9986-F1A3BC82388A}" destId="{D3126C1F-D517-471B-B89C-8A7AE0873211}" srcOrd="0" destOrd="0" parTransId="{144AF600-B767-4D67-9AD4-FDC8857EC000}" sibTransId="{A522D11A-125E-4380-A27A-42A5471E1D9C}"/>
    <dgm:cxn modelId="{E79A38B7-A980-4248-A79C-91E94EDF1970}" type="presParOf" srcId="{F559F04A-8670-462B-A82A-E4CE5A795DF2}" destId="{DC12C58C-0F51-4F02-BFA0-3785F77D002F}" srcOrd="0" destOrd="0" presId="urn:microsoft.com/office/officeart/2018/2/layout/IconVerticalSolidList"/>
    <dgm:cxn modelId="{4DF4E376-FBD8-4CC3-91FB-01727AAB7062}" type="presParOf" srcId="{DC12C58C-0F51-4F02-BFA0-3785F77D002F}" destId="{264AA487-F178-4AE0-926A-3D4B5FE6FE5E}" srcOrd="0" destOrd="0" presId="urn:microsoft.com/office/officeart/2018/2/layout/IconVerticalSolidList"/>
    <dgm:cxn modelId="{5A4397C8-732B-408F-AEE4-AD206BF8B7F7}" type="presParOf" srcId="{DC12C58C-0F51-4F02-BFA0-3785F77D002F}" destId="{80EDBC19-E6CA-4BA4-A378-7B19F072089B}" srcOrd="1" destOrd="0" presId="urn:microsoft.com/office/officeart/2018/2/layout/IconVerticalSolidList"/>
    <dgm:cxn modelId="{055E0F12-1193-48C5-915B-0C8608278E12}" type="presParOf" srcId="{DC12C58C-0F51-4F02-BFA0-3785F77D002F}" destId="{F1920170-75E1-41F9-B74F-452CCBA4E9AA}" srcOrd="2" destOrd="0" presId="urn:microsoft.com/office/officeart/2018/2/layout/IconVerticalSolidList"/>
    <dgm:cxn modelId="{6C8356F1-BA86-47B2-BAFC-951B1C64C4D3}" type="presParOf" srcId="{DC12C58C-0F51-4F02-BFA0-3785F77D002F}" destId="{A9AA4029-A22A-4B01-A725-9BD7F24B0C1C}" srcOrd="3" destOrd="0" presId="urn:microsoft.com/office/officeart/2018/2/layout/IconVerticalSolidList"/>
    <dgm:cxn modelId="{21C0999B-F3D1-4766-BF3B-55ABD57943E8}" type="presParOf" srcId="{DC12C58C-0F51-4F02-BFA0-3785F77D002F}" destId="{4DD2F9F5-8062-4C17-930C-00C3346625A5}" srcOrd="4" destOrd="0" presId="urn:microsoft.com/office/officeart/2018/2/layout/IconVerticalSolidList"/>
    <dgm:cxn modelId="{B2AF3260-E2F3-4943-97F2-C8B6F23E4903}" type="presParOf" srcId="{F559F04A-8670-462B-A82A-E4CE5A795DF2}" destId="{2CDBBE6D-BD14-44EB-9674-031C4DFCBB6A}" srcOrd="1" destOrd="0" presId="urn:microsoft.com/office/officeart/2018/2/layout/IconVerticalSolidList"/>
    <dgm:cxn modelId="{36420207-DE9B-487E-BDA5-8B90A834F736}" type="presParOf" srcId="{F559F04A-8670-462B-A82A-E4CE5A795DF2}" destId="{BB92B62E-DC6E-4897-8570-0F47A9C30798}" srcOrd="2" destOrd="0" presId="urn:microsoft.com/office/officeart/2018/2/layout/IconVerticalSolidList"/>
    <dgm:cxn modelId="{8319E638-C175-45E4-8634-796DB67B4641}" type="presParOf" srcId="{BB92B62E-DC6E-4897-8570-0F47A9C30798}" destId="{7EB15777-AECF-4B6C-802B-5448D493EB60}" srcOrd="0" destOrd="0" presId="urn:microsoft.com/office/officeart/2018/2/layout/IconVerticalSolidList"/>
    <dgm:cxn modelId="{DC1B8CC3-88DE-4F73-AD0B-4EF202A00529}" type="presParOf" srcId="{BB92B62E-DC6E-4897-8570-0F47A9C30798}" destId="{6BA715F4-9E92-4814-9C4A-FED03565D5C7}" srcOrd="1" destOrd="0" presId="urn:microsoft.com/office/officeart/2018/2/layout/IconVerticalSolidList"/>
    <dgm:cxn modelId="{2618FD59-C12D-4CA1-8203-8C46CA4AAAA0}" type="presParOf" srcId="{BB92B62E-DC6E-4897-8570-0F47A9C30798}" destId="{187C4E96-4C81-42C4-9EED-8DA12B99DB47}" srcOrd="2" destOrd="0" presId="urn:microsoft.com/office/officeart/2018/2/layout/IconVerticalSolidList"/>
    <dgm:cxn modelId="{4CAEDC61-8877-4A74-B20E-8351E27E4C1A}" type="presParOf" srcId="{BB92B62E-DC6E-4897-8570-0F47A9C30798}" destId="{4282C802-369F-43F9-BF47-03896B6CB0A0}" srcOrd="3" destOrd="0" presId="urn:microsoft.com/office/officeart/2018/2/layout/IconVerticalSolidList"/>
    <dgm:cxn modelId="{EFD87215-E851-4412-88C5-DAB15BF3D0D6}" type="presParOf" srcId="{BB92B62E-DC6E-4897-8570-0F47A9C30798}" destId="{6FDBA4C4-C38C-443A-A995-3C7EF8C570AB}" srcOrd="4" destOrd="0" presId="urn:microsoft.com/office/officeart/2018/2/layout/IconVerticalSolidList"/>
    <dgm:cxn modelId="{7B5747BE-5135-4C07-AF47-549CFB9D35B8}" type="presParOf" srcId="{F559F04A-8670-462B-A82A-E4CE5A795DF2}" destId="{F0D9B530-9083-4163-80A4-043F97B71AC1}" srcOrd="3" destOrd="0" presId="urn:microsoft.com/office/officeart/2018/2/layout/IconVerticalSolidList"/>
    <dgm:cxn modelId="{DD7EA653-FD84-4199-94B3-C69849B7DA8C}" type="presParOf" srcId="{F559F04A-8670-462B-A82A-E4CE5A795DF2}" destId="{B90A5E3F-9AF8-4529-A589-9E0DED006698}" srcOrd="4" destOrd="0" presId="urn:microsoft.com/office/officeart/2018/2/layout/IconVerticalSolidList"/>
    <dgm:cxn modelId="{437F4323-617B-4CA0-9BD4-99FB4F0F37C0}" type="presParOf" srcId="{B90A5E3F-9AF8-4529-A589-9E0DED006698}" destId="{43CD6C77-2BBB-4097-9AEF-BA262BBA18A3}" srcOrd="0" destOrd="0" presId="urn:microsoft.com/office/officeart/2018/2/layout/IconVerticalSolidList"/>
    <dgm:cxn modelId="{7446D4E1-7FC1-4F2F-88CF-C28141A79EC3}" type="presParOf" srcId="{B90A5E3F-9AF8-4529-A589-9E0DED006698}" destId="{CC53D061-202E-46F9-916C-6D18B468501E}" srcOrd="1" destOrd="0" presId="urn:microsoft.com/office/officeart/2018/2/layout/IconVerticalSolidList"/>
    <dgm:cxn modelId="{1910213A-FC6F-4B83-90A1-16A9DC919A48}" type="presParOf" srcId="{B90A5E3F-9AF8-4529-A589-9E0DED006698}" destId="{8D20E7C4-86E7-4CE2-8CA8-502B247DD679}" srcOrd="2" destOrd="0" presId="urn:microsoft.com/office/officeart/2018/2/layout/IconVerticalSolidList"/>
    <dgm:cxn modelId="{87908492-7970-457F-8410-823DFDDF85DA}" type="presParOf" srcId="{B90A5E3F-9AF8-4529-A589-9E0DED006698}" destId="{BD0E3857-F60D-4E37-B74A-B95F243C759B}" srcOrd="3" destOrd="0" presId="urn:microsoft.com/office/officeart/2018/2/layout/IconVerticalSolidList"/>
    <dgm:cxn modelId="{60249444-C75D-417C-B6DB-27DDC9278334}" type="presParOf" srcId="{B90A5E3F-9AF8-4529-A589-9E0DED006698}" destId="{C22F1E7B-CFE8-49C4-9E35-DA9232624443}" srcOrd="4" destOrd="0" presId="urn:microsoft.com/office/officeart/2018/2/layout/IconVerticalSolidList"/>
    <dgm:cxn modelId="{0D631EF5-D63F-4024-A447-414D82613A0C}" type="presParOf" srcId="{F559F04A-8670-462B-A82A-E4CE5A795DF2}" destId="{368AE036-E9C6-4C28-BF69-6C29B2511975}" srcOrd="5" destOrd="0" presId="urn:microsoft.com/office/officeart/2018/2/layout/IconVerticalSolidList"/>
    <dgm:cxn modelId="{F9F6B79C-EE64-471F-8086-3E9F871A1DD5}" type="presParOf" srcId="{F559F04A-8670-462B-A82A-E4CE5A795DF2}" destId="{69964990-9BDB-4FAB-B2A3-DFD0CA92C4C9}" srcOrd="6" destOrd="0" presId="urn:microsoft.com/office/officeart/2018/2/layout/IconVerticalSolidList"/>
    <dgm:cxn modelId="{14A6C46E-57E4-40B8-AFBC-CEA94FBAE44D}" type="presParOf" srcId="{69964990-9BDB-4FAB-B2A3-DFD0CA92C4C9}" destId="{97E183FC-BF7E-4581-BF7C-E9AEDF55C578}" srcOrd="0" destOrd="0" presId="urn:microsoft.com/office/officeart/2018/2/layout/IconVerticalSolidList"/>
    <dgm:cxn modelId="{38062F14-59E6-47A3-8F14-5850794999EC}" type="presParOf" srcId="{69964990-9BDB-4FAB-B2A3-DFD0CA92C4C9}" destId="{1483D948-9AF9-441B-99B0-C32356C65C95}" srcOrd="1" destOrd="0" presId="urn:microsoft.com/office/officeart/2018/2/layout/IconVerticalSolidList"/>
    <dgm:cxn modelId="{80338193-E287-4915-8430-2525517349E7}" type="presParOf" srcId="{69964990-9BDB-4FAB-B2A3-DFD0CA92C4C9}" destId="{6A8DB447-6B1E-4CBB-9F45-7CB32463F6D8}" srcOrd="2" destOrd="0" presId="urn:microsoft.com/office/officeart/2018/2/layout/IconVerticalSolidList"/>
    <dgm:cxn modelId="{E94D3B67-0F8C-494E-8445-7EEC9AA282AD}" type="presParOf" srcId="{69964990-9BDB-4FAB-B2A3-DFD0CA92C4C9}" destId="{921464CB-FD5F-4F6E-922B-97C8A29729E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29497AC-5FA7-4CB8-8AF6-395511D59963}" type="doc">
      <dgm:prSet loTypeId="urn:microsoft.com/office/officeart/2005/8/layout/vProcess5" loCatId="process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DE37D5D7-829D-4047-84F3-D7FFEF574B83}">
      <dgm:prSet/>
      <dgm:spPr/>
      <dgm:t>
        <a:bodyPr/>
        <a:lstStyle/>
        <a:p>
          <a:r>
            <a:rPr lang="en-US"/>
            <a:t>Overview: Code structure, styling, and modular JavaScript functionality.</a:t>
          </a:r>
        </a:p>
      </dgm:t>
    </dgm:pt>
    <dgm:pt modelId="{6184D040-EC8D-4D01-858C-AF1CEE1A4278}" type="parTrans" cxnId="{229A4902-96BC-47BC-BD50-9576912A1DB1}">
      <dgm:prSet/>
      <dgm:spPr/>
      <dgm:t>
        <a:bodyPr/>
        <a:lstStyle/>
        <a:p>
          <a:endParaRPr lang="en-US"/>
        </a:p>
      </dgm:t>
    </dgm:pt>
    <dgm:pt modelId="{0E6A406F-DAD1-4A56-AD54-570B4D8689C4}" type="sibTrans" cxnId="{229A4902-96BC-47BC-BD50-9576912A1DB1}">
      <dgm:prSet/>
      <dgm:spPr/>
      <dgm:t>
        <a:bodyPr/>
        <a:lstStyle/>
        <a:p>
          <a:endParaRPr lang="en-US"/>
        </a:p>
      </dgm:t>
    </dgm:pt>
    <dgm:pt modelId="{0A4F44D9-FAF1-48E0-80CB-D242E6AA71C3}">
      <dgm:prSet/>
      <dgm:spPr/>
      <dgm:t>
        <a:bodyPr/>
        <a:lstStyle/>
        <a:p>
          <a:r>
            <a:rPr lang="en-US"/>
            <a:t>Interaction: How the table and diagram interact and update dynamically.</a:t>
          </a:r>
        </a:p>
      </dgm:t>
    </dgm:pt>
    <dgm:pt modelId="{94EDDBC0-014F-49D4-A078-ED98DF7E66C5}" type="parTrans" cxnId="{9E48AE2A-0B06-4099-AD2E-80ED9B2FBF14}">
      <dgm:prSet/>
      <dgm:spPr/>
      <dgm:t>
        <a:bodyPr/>
        <a:lstStyle/>
        <a:p>
          <a:endParaRPr lang="en-US"/>
        </a:p>
      </dgm:t>
    </dgm:pt>
    <dgm:pt modelId="{157F587D-2A43-4BD9-AFB7-683D9A1EBE45}" type="sibTrans" cxnId="{9E48AE2A-0B06-4099-AD2E-80ED9B2FBF14}">
      <dgm:prSet/>
      <dgm:spPr/>
      <dgm:t>
        <a:bodyPr/>
        <a:lstStyle/>
        <a:p>
          <a:endParaRPr lang="en-US"/>
        </a:p>
      </dgm:t>
    </dgm:pt>
    <dgm:pt modelId="{A7F55F89-7C9A-4BBD-8549-5E047B400779}">
      <dgm:prSet/>
      <dgm:spPr/>
      <dgm:t>
        <a:bodyPr/>
        <a:lstStyle/>
        <a:p>
          <a:r>
            <a:rPr lang="en-US"/>
            <a:t>Questions: Open for any further clarifications.</a:t>
          </a:r>
        </a:p>
      </dgm:t>
    </dgm:pt>
    <dgm:pt modelId="{296A5E50-E404-4244-A8BD-0F2DADBCA36D}" type="parTrans" cxnId="{A671DCA9-0A8E-4AEE-8E39-593538C9FB63}">
      <dgm:prSet/>
      <dgm:spPr/>
      <dgm:t>
        <a:bodyPr/>
        <a:lstStyle/>
        <a:p>
          <a:endParaRPr lang="en-US"/>
        </a:p>
      </dgm:t>
    </dgm:pt>
    <dgm:pt modelId="{687AA6BB-2F83-470B-B48A-DDAB0621C99E}" type="sibTrans" cxnId="{A671DCA9-0A8E-4AEE-8E39-593538C9FB63}">
      <dgm:prSet/>
      <dgm:spPr/>
      <dgm:t>
        <a:bodyPr/>
        <a:lstStyle/>
        <a:p>
          <a:endParaRPr lang="en-US"/>
        </a:p>
      </dgm:t>
    </dgm:pt>
    <dgm:pt modelId="{A44950F8-5B54-4BAC-B899-A8BD53BAC413}" type="pres">
      <dgm:prSet presAssocID="{B29497AC-5FA7-4CB8-8AF6-395511D59963}" presName="outerComposite" presStyleCnt="0">
        <dgm:presLayoutVars>
          <dgm:chMax val="5"/>
          <dgm:dir/>
          <dgm:resizeHandles val="exact"/>
        </dgm:presLayoutVars>
      </dgm:prSet>
      <dgm:spPr/>
    </dgm:pt>
    <dgm:pt modelId="{BF0BE080-AFB8-49B0-B290-19F5E4CAC988}" type="pres">
      <dgm:prSet presAssocID="{B29497AC-5FA7-4CB8-8AF6-395511D59963}" presName="dummyMaxCanvas" presStyleCnt="0">
        <dgm:presLayoutVars/>
      </dgm:prSet>
      <dgm:spPr/>
    </dgm:pt>
    <dgm:pt modelId="{EB204AB3-88D0-40F8-B364-D256180A0D1C}" type="pres">
      <dgm:prSet presAssocID="{B29497AC-5FA7-4CB8-8AF6-395511D59963}" presName="ThreeNodes_1" presStyleLbl="node1" presStyleIdx="0" presStyleCnt="3">
        <dgm:presLayoutVars>
          <dgm:bulletEnabled val="1"/>
        </dgm:presLayoutVars>
      </dgm:prSet>
      <dgm:spPr/>
    </dgm:pt>
    <dgm:pt modelId="{95967F36-57F8-4014-80C7-941ECA24E351}" type="pres">
      <dgm:prSet presAssocID="{B29497AC-5FA7-4CB8-8AF6-395511D59963}" presName="ThreeNodes_2" presStyleLbl="node1" presStyleIdx="1" presStyleCnt="3">
        <dgm:presLayoutVars>
          <dgm:bulletEnabled val="1"/>
        </dgm:presLayoutVars>
      </dgm:prSet>
      <dgm:spPr/>
    </dgm:pt>
    <dgm:pt modelId="{F50187B8-BA4E-4862-872F-F6D8C53AB9A6}" type="pres">
      <dgm:prSet presAssocID="{B29497AC-5FA7-4CB8-8AF6-395511D59963}" presName="ThreeNodes_3" presStyleLbl="node1" presStyleIdx="2" presStyleCnt="3">
        <dgm:presLayoutVars>
          <dgm:bulletEnabled val="1"/>
        </dgm:presLayoutVars>
      </dgm:prSet>
      <dgm:spPr/>
    </dgm:pt>
    <dgm:pt modelId="{078FD731-2104-4FB8-8F79-09BED5028FC7}" type="pres">
      <dgm:prSet presAssocID="{B29497AC-5FA7-4CB8-8AF6-395511D59963}" presName="ThreeConn_1-2" presStyleLbl="fgAccFollowNode1" presStyleIdx="0" presStyleCnt="2">
        <dgm:presLayoutVars>
          <dgm:bulletEnabled val="1"/>
        </dgm:presLayoutVars>
      </dgm:prSet>
      <dgm:spPr/>
    </dgm:pt>
    <dgm:pt modelId="{18AF9090-5154-4ABC-83B9-EE893DADA13C}" type="pres">
      <dgm:prSet presAssocID="{B29497AC-5FA7-4CB8-8AF6-395511D59963}" presName="ThreeConn_2-3" presStyleLbl="fgAccFollowNode1" presStyleIdx="1" presStyleCnt="2">
        <dgm:presLayoutVars>
          <dgm:bulletEnabled val="1"/>
        </dgm:presLayoutVars>
      </dgm:prSet>
      <dgm:spPr/>
    </dgm:pt>
    <dgm:pt modelId="{FF66C8A0-491A-4641-8132-CE94C2D56217}" type="pres">
      <dgm:prSet presAssocID="{B29497AC-5FA7-4CB8-8AF6-395511D59963}" presName="ThreeNodes_1_text" presStyleLbl="node1" presStyleIdx="2" presStyleCnt="3">
        <dgm:presLayoutVars>
          <dgm:bulletEnabled val="1"/>
        </dgm:presLayoutVars>
      </dgm:prSet>
      <dgm:spPr/>
    </dgm:pt>
    <dgm:pt modelId="{72FA1221-A1FB-426D-91AC-B9F6C235CE12}" type="pres">
      <dgm:prSet presAssocID="{B29497AC-5FA7-4CB8-8AF6-395511D59963}" presName="ThreeNodes_2_text" presStyleLbl="node1" presStyleIdx="2" presStyleCnt="3">
        <dgm:presLayoutVars>
          <dgm:bulletEnabled val="1"/>
        </dgm:presLayoutVars>
      </dgm:prSet>
      <dgm:spPr/>
    </dgm:pt>
    <dgm:pt modelId="{D31E79D0-B23F-4EF0-B6CE-F4EB415CB1FA}" type="pres">
      <dgm:prSet presAssocID="{B29497AC-5FA7-4CB8-8AF6-395511D59963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229A4902-96BC-47BC-BD50-9576912A1DB1}" srcId="{B29497AC-5FA7-4CB8-8AF6-395511D59963}" destId="{DE37D5D7-829D-4047-84F3-D7FFEF574B83}" srcOrd="0" destOrd="0" parTransId="{6184D040-EC8D-4D01-858C-AF1CEE1A4278}" sibTransId="{0E6A406F-DAD1-4A56-AD54-570B4D8689C4}"/>
    <dgm:cxn modelId="{529C4D2A-98FD-48CF-BD63-E672084ADA38}" type="presOf" srcId="{A7F55F89-7C9A-4BBD-8549-5E047B400779}" destId="{F50187B8-BA4E-4862-872F-F6D8C53AB9A6}" srcOrd="0" destOrd="0" presId="urn:microsoft.com/office/officeart/2005/8/layout/vProcess5"/>
    <dgm:cxn modelId="{9E48AE2A-0B06-4099-AD2E-80ED9B2FBF14}" srcId="{B29497AC-5FA7-4CB8-8AF6-395511D59963}" destId="{0A4F44D9-FAF1-48E0-80CB-D242E6AA71C3}" srcOrd="1" destOrd="0" parTransId="{94EDDBC0-014F-49D4-A078-ED98DF7E66C5}" sibTransId="{157F587D-2A43-4BD9-AFB7-683D9A1EBE45}"/>
    <dgm:cxn modelId="{58CE1246-A3FE-4E9C-96FE-734042BB676C}" type="presOf" srcId="{DE37D5D7-829D-4047-84F3-D7FFEF574B83}" destId="{EB204AB3-88D0-40F8-B364-D256180A0D1C}" srcOrd="0" destOrd="0" presId="urn:microsoft.com/office/officeart/2005/8/layout/vProcess5"/>
    <dgm:cxn modelId="{0E87BE76-CDCE-4EB5-9D1B-F13C451D0627}" type="presOf" srcId="{0A4F44D9-FAF1-48E0-80CB-D242E6AA71C3}" destId="{95967F36-57F8-4014-80C7-941ECA24E351}" srcOrd="0" destOrd="0" presId="urn:microsoft.com/office/officeart/2005/8/layout/vProcess5"/>
    <dgm:cxn modelId="{5BB2139C-A2A9-41B8-80CF-19027ED7BFA2}" type="presOf" srcId="{DE37D5D7-829D-4047-84F3-D7FFEF574B83}" destId="{FF66C8A0-491A-4641-8132-CE94C2D56217}" srcOrd="1" destOrd="0" presId="urn:microsoft.com/office/officeart/2005/8/layout/vProcess5"/>
    <dgm:cxn modelId="{A671DCA9-0A8E-4AEE-8E39-593538C9FB63}" srcId="{B29497AC-5FA7-4CB8-8AF6-395511D59963}" destId="{A7F55F89-7C9A-4BBD-8549-5E047B400779}" srcOrd="2" destOrd="0" parTransId="{296A5E50-E404-4244-A8BD-0F2DADBCA36D}" sibTransId="{687AA6BB-2F83-470B-B48A-DDAB0621C99E}"/>
    <dgm:cxn modelId="{DA2ABBDF-B6AA-4635-9932-A2DF315F5BF0}" type="presOf" srcId="{B29497AC-5FA7-4CB8-8AF6-395511D59963}" destId="{A44950F8-5B54-4BAC-B899-A8BD53BAC413}" srcOrd="0" destOrd="0" presId="urn:microsoft.com/office/officeart/2005/8/layout/vProcess5"/>
    <dgm:cxn modelId="{9A8B6CFA-71BA-4FA5-A6AE-80A91582A20A}" type="presOf" srcId="{0A4F44D9-FAF1-48E0-80CB-D242E6AA71C3}" destId="{72FA1221-A1FB-426D-91AC-B9F6C235CE12}" srcOrd="1" destOrd="0" presId="urn:microsoft.com/office/officeart/2005/8/layout/vProcess5"/>
    <dgm:cxn modelId="{52EFA7FB-69A2-4828-AA3D-1D308A5D78AB}" type="presOf" srcId="{157F587D-2A43-4BD9-AFB7-683D9A1EBE45}" destId="{18AF9090-5154-4ABC-83B9-EE893DADA13C}" srcOrd="0" destOrd="0" presId="urn:microsoft.com/office/officeart/2005/8/layout/vProcess5"/>
    <dgm:cxn modelId="{695120FF-0503-4CB7-844F-DAF15629EBF0}" type="presOf" srcId="{A7F55F89-7C9A-4BBD-8549-5E047B400779}" destId="{D31E79D0-B23F-4EF0-B6CE-F4EB415CB1FA}" srcOrd="1" destOrd="0" presId="urn:microsoft.com/office/officeart/2005/8/layout/vProcess5"/>
    <dgm:cxn modelId="{82DFD5FF-B557-4710-9892-468F12700A36}" type="presOf" srcId="{0E6A406F-DAD1-4A56-AD54-570B4D8689C4}" destId="{078FD731-2104-4FB8-8F79-09BED5028FC7}" srcOrd="0" destOrd="0" presId="urn:microsoft.com/office/officeart/2005/8/layout/vProcess5"/>
    <dgm:cxn modelId="{B5F1872E-3997-4EBF-BA10-D286F830AF58}" type="presParOf" srcId="{A44950F8-5B54-4BAC-B899-A8BD53BAC413}" destId="{BF0BE080-AFB8-49B0-B290-19F5E4CAC988}" srcOrd="0" destOrd="0" presId="urn:microsoft.com/office/officeart/2005/8/layout/vProcess5"/>
    <dgm:cxn modelId="{B9523A86-9108-414B-92B0-204EA59C22B9}" type="presParOf" srcId="{A44950F8-5B54-4BAC-B899-A8BD53BAC413}" destId="{EB204AB3-88D0-40F8-B364-D256180A0D1C}" srcOrd="1" destOrd="0" presId="urn:microsoft.com/office/officeart/2005/8/layout/vProcess5"/>
    <dgm:cxn modelId="{B0B6FDAB-2FDF-47F3-A3CA-E4C77E73DF52}" type="presParOf" srcId="{A44950F8-5B54-4BAC-B899-A8BD53BAC413}" destId="{95967F36-57F8-4014-80C7-941ECA24E351}" srcOrd="2" destOrd="0" presId="urn:microsoft.com/office/officeart/2005/8/layout/vProcess5"/>
    <dgm:cxn modelId="{F7ADA4FE-C6D4-4D0A-9C6E-EFA7AA1896CA}" type="presParOf" srcId="{A44950F8-5B54-4BAC-B899-A8BD53BAC413}" destId="{F50187B8-BA4E-4862-872F-F6D8C53AB9A6}" srcOrd="3" destOrd="0" presId="urn:microsoft.com/office/officeart/2005/8/layout/vProcess5"/>
    <dgm:cxn modelId="{D87CC69E-9E24-4F02-81D2-67C0B907483B}" type="presParOf" srcId="{A44950F8-5B54-4BAC-B899-A8BD53BAC413}" destId="{078FD731-2104-4FB8-8F79-09BED5028FC7}" srcOrd="4" destOrd="0" presId="urn:microsoft.com/office/officeart/2005/8/layout/vProcess5"/>
    <dgm:cxn modelId="{BEBF7751-F298-49BD-8171-6417DD1014D6}" type="presParOf" srcId="{A44950F8-5B54-4BAC-B899-A8BD53BAC413}" destId="{18AF9090-5154-4ABC-83B9-EE893DADA13C}" srcOrd="5" destOrd="0" presId="urn:microsoft.com/office/officeart/2005/8/layout/vProcess5"/>
    <dgm:cxn modelId="{771EFB33-704F-4BD2-8E9F-D78A93AA176F}" type="presParOf" srcId="{A44950F8-5B54-4BAC-B899-A8BD53BAC413}" destId="{FF66C8A0-491A-4641-8132-CE94C2D56217}" srcOrd="6" destOrd="0" presId="urn:microsoft.com/office/officeart/2005/8/layout/vProcess5"/>
    <dgm:cxn modelId="{B62606CE-894D-45CC-9CF5-C2CA438A5838}" type="presParOf" srcId="{A44950F8-5B54-4BAC-B899-A8BD53BAC413}" destId="{72FA1221-A1FB-426D-91AC-B9F6C235CE12}" srcOrd="7" destOrd="0" presId="urn:microsoft.com/office/officeart/2005/8/layout/vProcess5"/>
    <dgm:cxn modelId="{07BEE659-EE1D-444B-8110-AF56FDD0F07A}" type="presParOf" srcId="{A44950F8-5B54-4BAC-B899-A8BD53BAC413}" destId="{D31E79D0-B23F-4EF0-B6CE-F4EB415CB1FA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37D20D-E6D4-4F1F-B1CD-EA946676777D}">
      <dsp:nvSpPr>
        <dsp:cNvPr id="0" name=""/>
        <dsp:cNvSpPr/>
      </dsp:nvSpPr>
      <dsp:spPr>
        <a:xfrm>
          <a:off x="0" y="781"/>
          <a:ext cx="6858001" cy="182971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3AE979-FEDB-42F5-84E4-19D1300583B0}">
      <dsp:nvSpPr>
        <dsp:cNvPr id="0" name=""/>
        <dsp:cNvSpPr/>
      </dsp:nvSpPr>
      <dsp:spPr>
        <a:xfrm>
          <a:off x="553488" y="412467"/>
          <a:ext cx="1006342" cy="10063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6A6C7-265A-43C5-A2A7-5DD8045047FD}">
      <dsp:nvSpPr>
        <dsp:cNvPr id="0" name=""/>
        <dsp:cNvSpPr/>
      </dsp:nvSpPr>
      <dsp:spPr>
        <a:xfrm>
          <a:off x="2113319" y="781"/>
          <a:ext cx="4744681" cy="18297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645" tIns="193645" rIns="193645" bIns="193645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HTML Document: HTML5 page declared with &lt;!DOCTYPE html&gt;, language set to English.</a:t>
          </a:r>
        </a:p>
      </dsp:txBody>
      <dsp:txXfrm>
        <a:off x="2113319" y="781"/>
        <a:ext cx="4744681" cy="1829713"/>
      </dsp:txXfrm>
    </dsp:sp>
    <dsp:sp modelId="{BDCD4B69-0088-4C82-B32B-B82E027D4FA0}">
      <dsp:nvSpPr>
        <dsp:cNvPr id="0" name=""/>
        <dsp:cNvSpPr/>
      </dsp:nvSpPr>
      <dsp:spPr>
        <a:xfrm>
          <a:off x="0" y="2287924"/>
          <a:ext cx="6858001" cy="182971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83C28F-5E51-4D9C-8387-9BB21A3FFF8F}">
      <dsp:nvSpPr>
        <dsp:cNvPr id="0" name=""/>
        <dsp:cNvSpPr/>
      </dsp:nvSpPr>
      <dsp:spPr>
        <a:xfrm>
          <a:off x="553488" y="2699609"/>
          <a:ext cx="1006342" cy="10063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E82D7D-39B4-4173-9104-ADC907BECBD2}">
      <dsp:nvSpPr>
        <dsp:cNvPr id="0" name=""/>
        <dsp:cNvSpPr/>
      </dsp:nvSpPr>
      <dsp:spPr>
        <a:xfrm>
          <a:off x="2113319" y="2287924"/>
          <a:ext cx="4744681" cy="18297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645" tIns="193645" rIns="193645" bIns="193645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Head Section: Contains metadata (character encoding, viewport settings, title) and internal CSS styles.</a:t>
          </a:r>
        </a:p>
      </dsp:txBody>
      <dsp:txXfrm>
        <a:off x="2113319" y="2287924"/>
        <a:ext cx="4744681" cy="1829713"/>
      </dsp:txXfrm>
    </dsp:sp>
    <dsp:sp modelId="{A3B19EDE-D081-4B8B-BF98-DA03FA5400AE}">
      <dsp:nvSpPr>
        <dsp:cNvPr id="0" name=""/>
        <dsp:cNvSpPr/>
      </dsp:nvSpPr>
      <dsp:spPr>
        <a:xfrm>
          <a:off x="0" y="4575066"/>
          <a:ext cx="6858001" cy="182971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C4B86C-87C5-41D8-89FE-74C4D6795CE6}">
      <dsp:nvSpPr>
        <dsp:cNvPr id="0" name=""/>
        <dsp:cNvSpPr/>
      </dsp:nvSpPr>
      <dsp:spPr>
        <a:xfrm>
          <a:off x="553488" y="4986751"/>
          <a:ext cx="1006342" cy="100634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C43987-19AE-47F2-A0EF-DFC6EB1961D2}">
      <dsp:nvSpPr>
        <dsp:cNvPr id="0" name=""/>
        <dsp:cNvSpPr/>
      </dsp:nvSpPr>
      <dsp:spPr>
        <a:xfrm>
          <a:off x="2113319" y="4575066"/>
          <a:ext cx="4744681" cy="18297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645" tIns="193645" rIns="193645" bIns="193645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Body Section: Divided into Table Section (process status data) and Diagram Section (interactive SVG diagram with zoom, pan, and minimap).</a:t>
          </a:r>
        </a:p>
      </dsp:txBody>
      <dsp:txXfrm>
        <a:off x="2113319" y="4575066"/>
        <a:ext cx="4744681" cy="18297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D3C00A-C491-437D-A09B-532D18A9A347}">
      <dsp:nvSpPr>
        <dsp:cNvPr id="0" name=""/>
        <dsp:cNvSpPr/>
      </dsp:nvSpPr>
      <dsp:spPr>
        <a:xfrm>
          <a:off x="0" y="3468093"/>
          <a:ext cx="7867650" cy="11383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Initialization: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Sets up event listeners for zoom, pan, reset, and center;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configures tooltips for node details.</a:t>
          </a:r>
        </a:p>
      </dsp:txBody>
      <dsp:txXfrm>
        <a:off x="0" y="3468093"/>
        <a:ext cx="7867650" cy="1138305"/>
      </dsp:txXfrm>
    </dsp:sp>
    <dsp:sp modelId="{E26B88AE-8101-44A3-B5DB-F3D65C138B76}">
      <dsp:nvSpPr>
        <dsp:cNvPr id="0" name=""/>
        <dsp:cNvSpPr/>
      </dsp:nvSpPr>
      <dsp:spPr>
        <a:xfrm rot="10800000">
          <a:off x="0" y="1734454"/>
          <a:ext cx="7867650" cy="1750714"/>
        </a:xfrm>
        <a:prstGeom prst="upArrowCallou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Purpose: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Renders an interactive SVG diagram representing process relationships.</a:t>
          </a:r>
        </a:p>
      </dsp:txBody>
      <dsp:txXfrm rot="10800000">
        <a:off x="0" y="1734454"/>
        <a:ext cx="7867650" cy="1137561"/>
      </dsp:txXfrm>
    </dsp:sp>
    <dsp:sp modelId="{220F6306-CD5B-40F4-B698-B922CCE76D6F}">
      <dsp:nvSpPr>
        <dsp:cNvPr id="0" name=""/>
        <dsp:cNvSpPr/>
      </dsp:nvSpPr>
      <dsp:spPr>
        <a:xfrm rot="10800000">
          <a:off x="0" y="814"/>
          <a:ext cx="7867650" cy="1750714"/>
        </a:xfrm>
        <a:prstGeom prst="upArrowCallou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Module: DiagramView</a:t>
          </a:r>
        </a:p>
      </dsp:txBody>
      <dsp:txXfrm rot="10800000">
        <a:off x="0" y="814"/>
        <a:ext cx="7867650" cy="11375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17389C-2C4F-4C13-A75A-7669F3ABF63E}">
      <dsp:nvSpPr>
        <dsp:cNvPr id="0" name=""/>
        <dsp:cNvSpPr/>
      </dsp:nvSpPr>
      <dsp:spPr>
        <a:xfrm>
          <a:off x="1026053" y="1648931"/>
          <a:ext cx="1102992" cy="11029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09B8E5-5520-41E7-ABE4-3661E9E66D88}">
      <dsp:nvSpPr>
        <dsp:cNvPr id="0" name=""/>
        <dsp:cNvSpPr/>
      </dsp:nvSpPr>
      <dsp:spPr>
        <a:xfrm>
          <a:off x="1846" y="2936361"/>
          <a:ext cx="3151406" cy="472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 dirty="0"/>
            <a:t>Diagram Construction: </a:t>
          </a:r>
        </a:p>
      </dsp:txBody>
      <dsp:txXfrm>
        <a:off x="1846" y="2936361"/>
        <a:ext cx="3151406" cy="472710"/>
      </dsp:txXfrm>
    </dsp:sp>
    <dsp:sp modelId="{8DC12A18-F693-4FEC-9927-60A4FDE05004}">
      <dsp:nvSpPr>
        <dsp:cNvPr id="0" name=""/>
        <dsp:cNvSpPr/>
      </dsp:nvSpPr>
      <dsp:spPr>
        <a:xfrm>
          <a:off x="1846" y="3496583"/>
          <a:ext cx="3151406" cy="1336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Computes layout (hierarchical levels, x and y coordinates) based on parent-child relationships.</a:t>
          </a:r>
        </a:p>
      </dsp:txBody>
      <dsp:txXfrm>
        <a:off x="1846" y="3496583"/>
        <a:ext cx="3151406" cy="1336210"/>
      </dsp:txXfrm>
    </dsp:sp>
    <dsp:sp modelId="{2FFC91CF-EA9C-47F3-9AA5-2ADE69DB5721}">
      <dsp:nvSpPr>
        <dsp:cNvPr id="0" name=""/>
        <dsp:cNvSpPr/>
      </dsp:nvSpPr>
      <dsp:spPr>
        <a:xfrm>
          <a:off x="4728955" y="1648931"/>
          <a:ext cx="1102992" cy="11029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CE55D3-717F-4CA1-A8DC-9D4A2AD200AD}">
      <dsp:nvSpPr>
        <dsp:cNvPr id="0" name=""/>
        <dsp:cNvSpPr/>
      </dsp:nvSpPr>
      <dsp:spPr>
        <a:xfrm>
          <a:off x="3704748" y="2885555"/>
          <a:ext cx="3151406" cy="472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Drawing: </a:t>
          </a:r>
        </a:p>
      </dsp:txBody>
      <dsp:txXfrm>
        <a:off x="3704748" y="2885555"/>
        <a:ext cx="3151406" cy="472710"/>
      </dsp:txXfrm>
    </dsp:sp>
    <dsp:sp modelId="{FC4126E7-7246-489D-A516-82AD3FB184FD}">
      <dsp:nvSpPr>
        <dsp:cNvPr id="0" name=""/>
        <dsp:cNvSpPr/>
      </dsp:nvSpPr>
      <dsp:spPr>
        <a:xfrm>
          <a:off x="3704748" y="3420419"/>
          <a:ext cx="3151406" cy="1336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Nodes are rendered as SVG groups (&lt;g&gt;) with rectangles and text; 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edges drawn as SVG paths with Bézier curves.</a:t>
          </a:r>
        </a:p>
      </dsp:txBody>
      <dsp:txXfrm>
        <a:off x="3704748" y="3420419"/>
        <a:ext cx="3151406" cy="13362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333BD0-4A5E-4134-B8F5-F67E6F2B1606}">
      <dsp:nvSpPr>
        <dsp:cNvPr id="0" name=""/>
        <dsp:cNvSpPr/>
      </dsp:nvSpPr>
      <dsp:spPr>
        <a:xfrm>
          <a:off x="0" y="925779"/>
          <a:ext cx="7867650" cy="170913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0FACAF-E298-49E8-B1E4-C6E538832B36}">
      <dsp:nvSpPr>
        <dsp:cNvPr id="0" name=""/>
        <dsp:cNvSpPr/>
      </dsp:nvSpPr>
      <dsp:spPr>
        <a:xfrm>
          <a:off x="517012" y="1310333"/>
          <a:ext cx="940021" cy="9400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025E7-ABF8-406E-9B23-E098610B6A26}">
      <dsp:nvSpPr>
        <dsp:cNvPr id="0" name=""/>
        <dsp:cNvSpPr/>
      </dsp:nvSpPr>
      <dsp:spPr>
        <a:xfrm>
          <a:off x="1974046" y="925779"/>
          <a:ext cx="5893603" cy="1709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883" tIns="180883" rIns="180883" bIns="180883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Zoom, Pan, &amp; Minimap: Zoom in/out by adjusting the SVG’s viewBox; panning via mouse drag; minimap shows a scaled version of the main diagram with a red viewport.</a:t>
          </a:r>
        </a:p>
      </dsp:txBody>
      <dsp:txXfrm>
        <a:off x="1974046" y="925779"/>
        <a:ext cx="5893603" cy="1709130"/>
      </dsp:txXfrm>
    </dsp:sp>
    <dsp:sp modelId="{8610D76D-0F18-4553-9A3D-5B4666334C96}">
      <dsp:nvSpPr>
        <dsp:cNvPr id="0" name=""/>
        <dsp:cNvSpPr/>
      </dsp:nvSpPr>
      <dsp:spPr>
        <a:xfrm>
          <a:off x="0" y="3062192"/>
          <a:ext cx="7867650" cy="170913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CD8164-A94B-473D-8348-11339BE0982D}">
      <dsp:nvSpPr>
        <dsp:cNvPr id="0" name=""/>
        <dsp:cNvSpPr/>
      </dsp:nvSpPr>
      <dsp:spPr>
        <a:xfrm>
          <a:off x="517012" y="3446747"/>
          <a:ext cx="940021" cy="9400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9A0989-EA87-4046-9822-CE4AF37FC84D}">
      <dsp:nvSpPr>
        <dsp:cNvPr id="0" name=""/>
        <dsp:cNvSpPr/>
      </dsp:nvSpPr>
      <dsp:spPr>
        <a:xfrm>
          <a:off x="1974046" y="3062192"/>
          <a:ext cx="5893603" cy="1709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883" tIns="180883" rIns="180883" bIns="180883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User Interaction: 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Nodes are clickable to expand/collapse subprocesses; tooltips provide additional details on hover.</a:t>
          </a:r>
        </a:p>
      </dsp:txBody>
      <dsp:txXfrm>
        <a:off x="1974046" y="3062192"/>
        <a:ext cx="5893603" cy="17091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D008B5-06E9-4777-BA78-5CD372B47D40}">
      <dsp:nvSpPr>
        <dsp:cNvPr id="0" name=""/>
        <dsp:cNvSpPr/>
      </dsp:nvSpPr>
      <dsp:spPr>
        <a:xfrm>
          <a:off x="0" y="413601"/>
          <a:ext cx="7867650" cy="2337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0617" tIns="583184" rIns="610617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Sets up navigation menu and calls DataManager.init() to fetch execution ID, configuration steps, and data; 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builds table and diagram views.</a:t>
          </a:r>
        </a:p>
      </dsp:txBody>
      <dsp:txXfrm>
        <a:off x="0" y="413601"/>
        <a:ext cx="7867650" cy="2337300"/>
      </dsp:txXfrm>
    </dsp:sp>
    <dsp:sp modelId="{23039C46-F09C-4F2D-84DB-DAB744291FCC}">
      <dsp:nvSpPr>
        <dsp:cNvPr id="0" name=""/>
        <dsp:cNvSpPr/>
      </dsp:nvSpPr>
      <dsp:spPr>
        <a:xfrm>
          <a:off x="393382" y="321"/>
          <a:ext cx="5507355" cy="82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165" tIns="0" rIns="208165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Initialization on Page Load: </a:t>
          </a:r>
        </a:p>
      </dsp:txBody>
      <dsp:txXfrm>
        <a:off x="433731" y="40670"/>
        <a:ext cx="5426657" cy="745862"/>
      </dsp:txXfrm>
    </dsp:sp>
    <dsp:sp modelId="{9C1B8D9D-E6EC-47E1-845E-78927EB31D17}">
      <dsp:nvSpPr>
        <dsp:cNvPr id="0" name=""/>
        <dsp:cNvSpPr/>
      </dsp:nvSpPr>
      <dsp:spPr>
        <a:xfrm>
          <a:off x="0" y="3315381"/>
          <a:ext cx="7867650" cy="2381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0617" tIns="583184" rIns="610617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Table rows toggle sub-processes; 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diagram nodes respond to clicks and hover; 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periodic refresh updates both views.</a:t>
          </a:r>
        </a:p>
      </dsp:txBody>
      <dsp:txXfrm>
        <a:off x="0" y="3315381"/>
        <a:ext cx="7867650" cy="2381400"/>
      </dsp:txXfrm>
    </dsp:sp>
    <dsp:sp modelId="{423C194D-5F13-4EB8-B05B-5FF46B971F3E}">
      <dsp:nvSpPr>
        <dsp:cNvPr id="0" name=""/>
        <dsp:cNvSpPr/>
      </dsp:nvSpPr>
      <dsp:spPr>
        <a:xfrm>
          <a:off x="393382" y="2902101"/>
          <a:ext cx="5507355" cy="82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165" tIns="0" rIns="208165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User Interactions: </a:t>
          </a:r>
        </a:p>
      </dsp:txBody>
      <dsp:txXfrm>
        <a:off x="433731" y="2942450"/>
        <a:ext cx="5426657" cy="7458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4AA487-F178-4AE0-926A-3D4B5FE6FE5E}">
      <dsp:nvSpPr>
        <dsp:cNvPr id="0" name=""/>
        <dsp:cNvSpPr/>
      </dsp:nvSpPr>
      <dsp:spPr>
        <a:xfrm>
          <a:off x="0" y="1743"/>
          <a:ext cx="8867775" cy="8835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EDBC19-E6CA-4BA4-A378-7B19F072089B}">
      <dsp:nvSpPr>
        <dsp:cNvPr id="0" name=""/>
        <dsp:cNvSpPr/>
      </dsp:nvSpPr>
      <dsp:spPr>
        <a:xfrm>
          <a:off x="267285" y="200550"/>
          <a:ext cx="485972" cy="4859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AA4029-A22A-4B01-A725-9BD7F24B0C1C}">
      <dsp:nvSpPr>
        <dsp:cNvPr id="0" name=""/>
        <dsp:cNvSpPr/>
      </dsp:nvSpPr>
      <dsp:spPr>
        <a:xfrm>
          <a:off x="1020542" y="1743"/>
          <a:ext cx="3990498" cy="883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513" tIns="93513" rIns="93513" bIns="9351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Code Modularity:</a:t>
          </a:r>
        </a:p>
      </dsp:txBody>
      <dsp:txXfrm>
        <a:off x="1020542" y="1743"/>
        <a:ext cx="3990498" cy="883586"/>
      </dsp:txXfrm>
    </dsp:sp>
    <dsp:sp modelId="{4DD2F9F5-8062-4C17-930C-00C3346625A5}">
      <dsp:nvSpPr>
        <dsp:cNvPr id="0" name=""/>
        <dsp:cNvSpPr/>
      </dsp:nvSpPr>
      <dsp:spPr>
        <a:xfrm>
          <a:off x="5011041" y="1743"/>
          <a:ext cx="3856733" cy="883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513" tIns="93513" rIns="93513" bIns="93513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Organized into separate modules (DataManager, TableView, DiagramView, Utils) for clarity and maintainability.</a:t>
          </a:r>
        </a:p>
      </dsp:txBody>
      <dsp:txXfrm>
        <a:off x="5011041" y="1743"/>
        <a:ext cx="3856733" cy="883586"/>
      </dsp:txXfrm>
    </dsp:sp>
    <dsp:sp modelId="{7EB15777-AECF-4B6C-802B-5448D493EB60}">
      <dsp:nvSpPr>
        <dsp:cNvPr id="0" name=""/>
        <dsp:cNvSpPr/>
      </dsp:nvSpPr>
      <dsp:spPr>
        <a:xfrm>
          <a:off x="0" y="1106227"/>
          <a:ext cx="8867775" cy="8835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A715F4-9E92-4814-9C4A-FED03565D5C7}">
      <dsp:nvSpPr>
        <dsp:cNvPr id="0" name=""/>
        <dsp:cNvSpPr/>
      </dsp:nvSpPr>
      <dsp:spPr>
        <a:xfrm>
          <a:off x="267285" y="1305034"/>
          <a:ext cx="485972" cy="4859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82C802-369F-43F9-BF47-03896B6CB0A0}">
      <dsp:nvSpPr>
        <dsp:cNvPr id="0" name=""/>
        <dsp:cNvSpPr/>
      </dsp:nvSpPr>
      <dsp:spPr>
        <a:xfrm>
          <a:off x="1020542" y="1106227"/>
          <a:ext cx="3990498" cy="883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513" tIns="93513" rIns="93513" bIns="9351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Error Handling:</a:t>
          </a:r>
        </a:p>
      </dsp:txBody>
      <dsp:txXfrm>
        <a:off x="1020542" y="1106227"/>
        <a:ext cx="3990498" cy="883586"/>
      </dsp:txXfrm>
    </dsp:sp>
    <dsp:sp modelId="{6FDBA4C4-C38C-443A-A995-3C7EF8C570AB}">
      <dsp:nvSpPr>
        <dsp:cNvPr id="0" name=""/>
        <dsp:cNvSpPr/>
      </dsp:nvSpPr>
      <dsp:spPr>
        <a:xfrm>
          <a:off x="5011041" y="1106227"/>
          <a:ext cx="3856733" cy="883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513" tIns="93513" rIns="93513" bIns="93513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Robust error handling during data fetching and parsing; 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error messages inform the user.</a:t>
          </a:r>
        </a:p>
      </dsp:txBody>
      <dsp:txXfrm>
        <a:off x="5011041" y="1106227"/>
        <a:ext cx="3856733" cy="883586"/>
      </dsp:txXfrm>
    </dsp:sp>
    <dsp:sp modelId="{43CD6C77-2BBB-4097-9AEF-BA262BBA18A3}">
      <dsp:nvSpPr>
        <dsp:cNvPr id="0" name=""/>
        <dsp:cNvSpPr/>
      </dsp:nvSpPr>
      <dsp:spPr>
        <a:xfrm>
          <a:off x="0" y="2210710"/>
          <a:ext cx="8867775" cy="8835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53D061-202E-46F9-916C-6D18B468501E}">
      <dsp:nvSpPr>
        <dsp:cNvPr id="0" name=""/>
        <dsp:cNvSpPr/>
      </dsp:nvSpPr>
      <dsp:spPr>
        <a:xfrm>
          <a:off x="267285" y="2409517"/>
          <a:ext cx="485972" cy="4859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E3857-F60D-4E37-B74A-B95F243C759B}">
      <dsp:nvSpPr>
        <dsp:cNvPr id="0" name=""/>
        <dsp:cNvSpPr/>
      </dsp:nvSpPr>
      <dsp:spPr>
        <a:xfrm>
          <a:off x="1020542" y="2210710"/>
          <a:ext cx="3990498" cy="883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513" tIns="93513" rIns="93513" bIns="9351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Dynamic UI Updates: </a:t>
          </a:r>
        </a:p>
      </dsp:txBody>
      <dsp:txXfrm>
        <a:off x="1020542" y="2210710"/>
        <a:ext cx="3990498" cy="883586"/>
      </dsp:txXfrm>
    </dsp:sp>
    <dsp:sp modelId="{C22F1E7B-CFE8-49C4-9E35-DA9232624443}">
      <dsp:nvSpPr>
        <dsp:cNvPr id="0" name=""/>
        <dsp:cNvSpPr/>
      </dsp:nvSpPr>
      <dsp:spPr>
        <a:xfrm>
          <a:off x="5011041" y="2210710"/>
          <a:ext cx="3856733" cy="883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513" tIns="93513" rIns="93513" bIns="93513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Uses event listeners for clicks, mouse movements, and window resizing to maintain an interactive interface.</a:t>
          </a:r>
        </a:p>
      </dsp:txBody>
      <dsp:txXfrm>
        <a:off x="5011041" y="2210710"/>
        <a:ext cx="3856733" cy="883586"/>
      </dsp:txXfrm>
    </dsp:sp>
    <dsp:sp modelId="{97E183FC-BF7E-4581-BF7C-E9AEDF55C578}">
      <dsp:nvSpPr>
        <dsp:cNvPr id="0" name=""/>
        <dsp:cNvSpPr/>
      </dsp:nvSpPr>
      <dsp:spPr>
        <a:xfrm>
          <a:off x="0" y="3315194"/>
          <a:ext cx="8867775" cy="8835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83D948-9AF9-441B-99B0-C32356C65C95}">
      <dsp:nvSpPr>
        <dsp:cNvPr id="0" name=""/>
        <dsp:cNvSpPr/>
      </dsp:nvSpPr>
      <dsp:spPr>
        <a:xfrm>
          <a:off x="267285" y="3514001"/>
          <a:ext cx="485972" cy="4859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1464CB-FD5F-4F6E-922B-97C8A29729E1}">
      <dsp:nvSpPr>
        <dsp:cNvPr id="0" name=""/>
        <dsp:cNvSpPr/>
      </dsp:nvSpPr>
      <dsp:spPr>
        <a:xfrm>
          <a:off x="1020542" y="3315194"/>
          <a:ext cx="7847232" cy="883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513" tIns="93513" rIns="93513" bIns="9351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Inline Comments</a:t>
          </a:r>
        </a:p>
      </dsp:txBody>
      <dsp:txXfrm>
        <a:off x="1020542" y="3315194"/>
        <a:ext cx="7847232" cy="88358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204AB3-88D0-40F8-B364-D256180A0D1C}">
      <dsp:nvSpPr>
        <dsp:cNvPr id="0" name=""/>
        <dsp:cNvSpPr/>
      </dsp:nvSpPr>
      <dsp:spPr>
        <a:xfrm>
          <a:off x="0" y="0"/>
          <a:ext cx="6687502" cy="170913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Overview: Code structure, styling, and modular JavaScript functionality.</a:t>
          </a:r>
        </a:p>
      </dsp:txBody>
      <dsp:txXfrm>
        <a:off x="50059" y="50059"/>
        <a:ext cx="4843216" cy="1609012"/>
      </dsp:txXfrm>
    </dsp:sp>
    <dsp:sp modelId="{95967F36-57F8-4014-80C7-941ECA24E351}">
      <dsp:nvSpPr>
        <dsp:cNvPr id="0" name=""/>
        <dsp:cNvSpPr/>
      </dsp:nvSpPr>
      <dsp:spPr>
        <a:xfrm>
          <a:off x="590073" y="1993986"/>
          <a:ext cx="6687502" cy="170913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Interaction: How the table and diagram interact and update dynamically.</a:t>
          </a:r>
        </a:p>
      </dsp:txBody>
      <dsp:txXfrm>
        <a:off x="640132" y="2044045"/>
        <a:ext cx="4886375" cy="1609012"/>
      </dsp:txXfrm>
    </dsp:sp>
    <dsp:sp modelId="{F50187B8-BA4E-4862-872F-F6D8C53AB9A6}">
      <dsp:nvSpPr>
        <dsp:cNvPr id="0" name=""/>
        <dsp:cNvSpPr/>
      </dsp:nvSpPr>
      <dsp:spPr>
        <a:xfrm>
          <a:off x="1180147" y="3987972"/>
          <a:ext cx="6687502" cy="170913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Questions: Open for any further clarifications.</a:t>
          </a:r>
        </a:p>
      </dsp:txBody>
      <dsp:txXfrm>
        <a:off x="1230206" y="4038031"/>
        <a:ext cx="4886375" cy="1609012"/>
      </dsp:txXfrm>
    </dsp:sp>
    <dsp:sp modelId="{078FD731-2104-4FB8-8F79-09BED5028FC7}">
      <dsp:nvSpPr>
        <dsp:cNvPr id="0" name=""/>
        <dsp:cNvSpPr/>
      </dsp:nvSpPr>
      <dsp:spPr>
        <a:xfrm>
          <a:off x="5576567" y="1296090"/>
          <a:ext cx="1110935" cy="111093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826527" y="1296090"/>
        <a:ext cx="611015" cy="835979"/>
      </dsp:txXfrm>
    </dsp:sp>
    <dsp:sp modelId="{18AF9090-5154-4ABC-83B9-EE893DADA13C}">
      <dsp:nvSpPr>
        <dsp:cNvPr id="0" name=""/>
        <dsp:cNvSpPr/>
      </dsp:nvSpPr>
      <dsp:spPr>
        <a:xfrm>
          <a:off x="6166641" y="3278682"/>
          <a:ext cx="1110935" cy="111093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6416601" y="3278682"/>
        <a:ext cx="611015" cy="8359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C9BB9DA-FA1B-6317-F36E-AE670948C2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A08237-ED75-D146-DE8E-271A0E93F4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4101C3-7F34-AF44-878D-50A2BA0AB3E1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3BF98-A731-9C47-9A7D-1F05C3108D9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166767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820D3-D2D4-F649-8805-8FF25F3955B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4E9E5-6E74-9D40-A4E7-BBFAD3F1A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08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60168" rtl="0" eaLnBrk="1" latinLnBrk="0" hangingPunct="1">
      <a:defRPr sz="1260" kern="1200">
        <a:solidFill>
          <a:schemeClr val="tx1"/>
        </a:solidFill>
        <a:latin typeface="+mn-lt"/>
        <a:ea typeface="+mn-ea"/>
        <a:cs typeface="+mn-cs"/>
      </a:defRPr>
    </a:lvl1pPr>
    <a:lvl2pPr marL="480084" algn="l" defTabSz="960168" rtl="0" eaLnBrk="1" latinLnBrk="0" hangingPunct="1">
      <a:defRPr sz="1260" kern="1200">
        <a:solidFill>
          <a:schemeClr val="tx1"/>
        </a:solidFill>
        <a:latin typeface="+mn-lt"/>
        <a:ea typeface="+mn-ea"/>
        <a:cs typeface="+mn-cs"/>
      </a:defRPr>
    </a:lvl2pPr>
    <a:lvl3pPr marL="960168" algn="l" defTabSz="960168" rtl="0" eaLnBrk="1" latinLnBrk="0" hangingPunct="1">
      <a:defRPr sz="1260" kern="1200">
        <a:solidFill>
          <a:schemeClr val="tx1"/>
        </a:solidFill>
        <a:latin typeface="+mn-lt"/>
        <a:ea typeface="+mn-ea"/>
        <a:cs typeface="+mn-cs"/>
      </a:defRPr>
    </a:lvl3pPr>
    <a:lvl4pPr marL="1440252" algn="l" defTabSz="960168" rtl="0" eaLnBrk="1" latinLnBrk="0" hangingPunct="1">
      <a:defRPr sz="1260" kern="1200">
        <a:solidFill>
          <a:schemeClr val="tx1"/>
        </a:solidFill>
        <a:latin typeface="+mn-lt"/>
        <a:ea typeface="+mn-ea"/>
        <a:cs typeface="+mn-cs"/>
      </a:defRPr>
    </a:lvl4pPr>
    <a:lvl5pPr marL="1920336" algn="l" defTabSz="960168" rtl="0" eaLnBrk="1" latinLnBrk="0" hangingPunct="1">
      <a:defRPr sz="1260" kern="1200">
        <a:solidFill>
          <a:schemeClr val="tx1"/>
        </a:solidFill>
        <a:latin typeface="+mn-lt"/>
        <a:ea typeface="+mn-ea"/>
        <a:cs typeface="+mn-cs"/>
      </a:defRPr>
    </a:lvl5pPr>
    <a:lvl6pPr marL="2400420" algn="l" defTabSz="960168" rtl="0" eaLnBrk="1" latinLnBrk="0" hangingPunct="1">
      <a:defRPr sz="1260" kern="1200">
        <a:solidFill>
          <a:schemeClr val="tx1"/>
        </a:solidFill>
        <a:latin typeface="+mn-lt"/>
        <a:ea typeface="+mn-ea"/>
        <a:cs typeface="+mn-cs"/>
      </a:defRPr>
    </a:lvl6pPr>
    <a:lvl7pPr marL="2880504" algn="l" defTabSz="960168" rtl="0" eaLnBrk="1" latinLnBrk="0" hangingPunct="1">
      <a:defRPr sz="1260" kern="1200">
        <a:solidFill>
          <a:schemeClr val="tx1"/>
        </a:solidFill>
        <a:latin typeface="+mn-lt"/>
        <a:ea typeface="+mn-ea"/>
        <a:cs typeface="+mn-cs"/>
      </a:defRPr>
    </a:lvl7pPr>
    <a:lvl8pPr marL="3360588" algn="l" defTabSz="960168" rtl="0" eaLnBrk="1" latinLnBrk="0" hangingPunct="1">
      <a:defRPr sz="1260" kern="1200">
        <a:solidFill>
          <a:schemeClr val="tx1"/>
        </a:solidFill>
        <a:latin typeface="+mn-lt"/>
        <a:ea typeface="+mn-ea"/>
        <a:cs typeface="+mn-cs"/>
      </a:defRPr>
    </a:lvl8pPr>
    <a:lvl9pPr marL="3840672" algn="l" defTabSz="960168" rtl="0" eaLnBrk="1" latinLnBrk="0" hangingPunct="1">
      <a:defRPr sz="126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4E9E5-6E74-9D40-A4E7-BBFAD3F1A5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642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4E9E5-6E74-9D40-A4E7-BBFAD3F1A50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31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894" y="995790"/>
            <a:ext cx="9935731" cy="4071510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8800" spc="-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D85CF79-778B-338A-7DF6-5AA74EA93A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5248275"/>
            <a:ext cx="9877425" cy="1447800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5" name="Google Shape;10;p2">
            <a:extLst>
              <a:ext uri="{FF2B5EF4-FFF2-40B4-BE49-F238E27FC236}">
                <a16:creationId xmlns:a16="http://schemas.microsoft.com/office/drawing/2014/main" id="{35FFC91B-A369-3678-D817-297AE4570356}"/>
              </a:ext>
            </a:extLst>
          </p:cNvPr>
          <p:cNvCxnSpPr>
            <a:cxnSpLocks/>
          </p:cNvCxnSpPr>
          <p:nvPr userDrawn="1"/>
        </p:nvCxnSpPr>
        <p:spPr>
          <a:xfrm>
            <a:off x="11525250" y="6802149"/>
            <a:ext cx="1276350" cy="0"/>
          </a:xfrm>
          <a:prstGeom prst="straightConnector1">
            <a:avLst/>
          </a:prstGeom>
          <a:noFill/>
          <a:ln w="12700" cap="rnd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12;p2">
            <a:extLst>
              <a:ext uri="{FF2B5EF4-FFF2-40B4-BE49-F238E27FC236}">
                <a16:creationId xmlns:a16="http://schemas.microsoft.com/office/drawing/2014/main" id="{760612E0-71F9-6153-49CC-0EA48AF8F05A}"/>
              </a:ext>
            </a:extLst>
          </p:cNvPr>
          <p:cNvSpPr txBox="1"/>
          <p:nvPr userDrawn="1"/>
        </p:nvSpPr>
        <p:spPr>
          <a:xfrm>
            <a:off x="11525251" y="5994400"/>
            <a:ext cx="815376" cy="375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bg1"/>
                </a:solidFill>
                <a:latin typeface="Archivo" pitchFamily="2" charset="77"/>
                <a:ea typeface="Inter Tight"/>
                <a:cs typeface="Archivo" pitchFamily="2" charset="77"/>
                <a:sym typeface="Inter Tight"/>
              </a:rPr>
              <a:t>©</a:t>
            </a:r>
            <a:endParaRPr sz="800" b="1" dirty="0">
              <a:solidFill>
                <a:schemeClr val="bg1"/>
              </a:solidFill>
              <a:latin typeface="Archivo" pitchFamily="2" charset="77"/>
              <a:ea typeface="Inter Tight"/>
              <a:cs typeface="Archivo" pitchFamily="2" charset="77"/>
              <a:sym typeface="Inter Tight"/>
            </a:endParaRPr>
          </a:p>
        </p:txBody>
      </p:sp>
      <p:sp>
        <p:nvSpPr>
          <p:cNvPr id="13" name="Google Shape;13;p2">
            <a:extLst>
              <a:ext uri="{FF2B5EF4-FFF2-40B4-BE49-F238E27FC236}">
                <a16:creationId xmlns:a16="http://schemas.microsoft.com/office/drawing/2014/main" id="{F7B6977A-B48D-A64B-044F-A3D344CFF764}"/>
              </a:ext>
            </a:extLst>
          </p:cNvPr>
          <p:cNvSpPr txBox="1"/>
          <p:nvPr userDrawn="1"/>
        </p:nvSpPr>
        <p:spPr>
          <a:xfrm>
            <a:off x="11525250" y="6877051"/>
            <a:ext cx="819150" cy="32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0" i="0" dirty="0">
                <a:solidFill>
                  <a:schemeClr val="bg1"/>
                </a:solidFill>
                <a:latin typeface="Archivo Thin" pitchFamily="2" charset="77"/>
                <a:ea typeface="Inter Tight"/>
                <a:cs typeface="Archivo Thin" pitchFamily="2" charset="77"/>
                <a:sym typeface="Inter Tight"/>
              </a:rPr>
              <a:t>n</a:t>
            </a:r>
            <a:r>
              <a:rPr lang="en" sz="800" b="0" i="0" dirty="0">
                <a:solidFill>
                  <a:schemeClr val="bg1"/>
                </a:solidFill>
                <a:latin typeface="Archivo Thin" pitchFamily="2" charset="77"/>
                <a:ea typeface="Inter Tight"/>
                <a:cs typeface="Archivo Thin" pitchFamily="2" charset="77"/>
                <a:sym typeface="Inter Tight"/>
              </a:rPr>
              <a:t>avigating your data journey</a:t>
            </a:r>
            <a:endParaRPr sz="800" b="0" i="0" dirty="0">
              <a:solidFill>
                <a:schemeClr val="bg1"/>
              </a:solidFill>
              <a:latin typeface="Archivo Thin" pitchFamily="2" charset="77"/>
              <a:ea typeface="Inter Tight"/>
              <a:cs typeface="Archivo Thin" pitchFamily="2" charset="77"/>
              <a:sym typeface="Inter Tigh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EC5638-FA50-6413-FF2D-6C03D41A05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529025" y="6473464"/>
            <a:ext cx="815375" cy="2166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EAE275-20EF-9EDA-A306-50BD8A9DFB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100000"/>
          </a:blip>
          <a:srcRect l="51936" t="12401" r="7195" b="1"/>
          <a:stretch/>
        </p:blipFill>
        <p:spPr>
          <a:xfrm rot="5400000">
            <a:off x="9814492" y="2108764"/>
            <a:ext cx="4678816" cy="1276350"/>
          </a:xfrm>
          <a:prstGeom prst="rect">
            <a:avLst/>
          </a:prstGeom>
        </p:spPr>
      </p:pic>
      <p:sp>
        <p:nvSpPr>
          <p:cNvPr id="16" name="Slide Number Placeholder 22">
            <a:extLst>
              <a:ext uri="{FF2B5EF4-FFF2-40B4-BE49-F238E27FC236}">
                <a16:creationId xmlns:a16="http://schemas.microsoft.com/office/drawing/2014/main" id="{FD92B129-27CD-1F81-888D-B0FAC6F5B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>
                <a:solidFill>
                  <a:schemeClr val="bg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fld id="{79028157-70F7-5D49-9C69-4FA98BA115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49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9059"/>
            <a:ext cx="11887200" cy="43294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57250"/>
            <a:ext cx="5848350" cy="1163895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43125"/>
            <a:ext cx="5848350" cy="4205288"/>
          </a:xfrm>
        </p:spPr>
        <p:txBody>
          <a:bodyPr/>
          <a:lstStyle>
            <a:lvl1pPr marL="182880"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b="0">
                <a:solidFill>
                  <a:schemeClr val="accent5"/>
                </a:solidFill>
              </a:defRPr>
            </a:lvl1pPr>
            <a:lvl2pPr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b="0">
                <a:solidFill>
                  <a:schemeClr val="accent5"/>
                </a:solidFill>
              </a:defRPr>
            </a:lvl2pPr>
            <a:lvl3pPr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b="0">
                <a:solidFill>
                  <a:schemeClr val="accent5"/>
                </a:solidFill>
              </a:defRPr>
            </a:lvl3pPr>
            <a:lvl4pPr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b="0">
                <a:solidFill>
                  <a:schemeClr val="accent5"/>
                </a:solidFill>
              </a:defRPr>
            </a:lvl4pPr>
            <a:lvl5pPr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b="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5F75F9C-F26B-2839-C4FD-97F14A2928D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496050" y="857250"/>
            <a:ext cx="5848350" cy="1163895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6676E7E5-72E6-3A3D-6C8A-16E59738BDF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496050" y="2138362"/>
            <a:ext cx="5848350" cy="4205288"/>
          </a:xfrm>
        </p:spPr>
        <p:txBody>
          <a:bodyPr vert="horz" lIns="0" tIns="0" rIns="0" bIns="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Click to edit Master text styles</a:t>
            </a:r>
          </a:p>
          <a:p>
            <a:pPr lvl="1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Second level</a:t>
            </a:r>
          </a:p>
          <a:p>
            <a:pPr lvl="2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Third level</a:t>
            </a:r>
          </a:p>
          <a:p>
            <a:pPr lvl="3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Fourth level</a:t>
            </a:r>
          </a:p>
          <a:p>
            <a:pPr lvl="4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Fifth level</a:t>
            </a:r>
          </a:p>
        </p:txBody>
      </p:sp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A7C73C91-1630-B565-821D-B61A2E829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>
                <a:solidFill>
                  <a:schemeClr val="accent4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fld id="{79028157-70F7-5D49-9C69-4FA98BA1157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3681CC8-7858-2828-4B39-AF2EF62DCE1C}"/>
              </a:ext>
            </a:extLst>
          </p:cNvPr>
          <p:cNvGrpSpPr/>
          <p:nvPr userDrawn="1"/>
        </p:nvGrpSpPr>
        <p:grpSpPr>
          <a:xfrm>
            <a:off x="457200" y="6800850"/>
            <a:ext cx="11924131" cy="404814"/>
            <a:chOff x="685788" y="9601200"/>
            <a:chExt cx="11924131" cy="404814"/>
          </a:xfrm>
        </p:grpSpPr>
        <p:sp>
          <p:nvSpPr>
            <p:cNvPr id="7" name="Google Shape;94;p9">
              <a:extLst>
                <a:ext uri="{FF2B5EF4-FFF2-40B4-BE49-F238E27FC236}">
                  <a16:creationId xmlns:a16="http://schemas.microsoft.com/office/drawing/2014/main" id="{07A704E9-BA12-1F17-9FDE-487C19B1373E}"/>
                </a:ext>
              </a:extLst>
            </p:cNvPr>
            <p:cNvSpPr txBox="1"/>
            <p:nvPr/>
          </p:nvSpPr>
          <p:spPr>
            <a:xfrm>
              <a:off x="10745775" y="9687244"/>
              <a:ext cx="819150" cy="318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42-ds.com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" name="Google Shape;96;p9">
              <a:extLst>
                <a:ext uri="{FF2B5EF4-FFF2-40B4-BE49-F238E27FC236}">
                  <a16:creationId xmlns:a16="http://schemas.microsoft.com/office/drawing/2014/main" id="{9C5EBA16-ABB4-0E76-2C19-29C0313B3BA9}"/>
                </a:ext>
              </a:extLst>
            </p:cNvPr>
            <p:cNvSpPr txBox="1"/>
            <p:nvPr/>
          </p:nvSpPr>
          <p:spPr>
            <a:xfrm>
              <a:off x="1693851" y="9679512"/>
              <a:ext cx="1828800" cy="3265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© </a:t>
              </a: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2025 — All rights reserved — Confidential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cxnSp>
          <p:nvCxnSpPr>
            <p:cNvPr id="12" name="Google Shape;97;p9">
              <a:extLst>
                <a:ext uri="{FF2B5EF4-FFF2-40B4-BE49-F238E27FC236}">
                  <a16:creationId xmlns:a16="http://schemas.microsoft.com/office/drawing/2014/main" id="{438869DF-D8F4-924E-3DEA-CCA784DE031F}"/>
                </a:ext>
              </a:extLst>
            </p:cNvPr>
            <p:cNvCxnSpPr>
              <a:cxnSpLocks/>
            </p:cNvCxnSpPr>
            <p:nvPr/>
          </p:nvCxnSpPr>
          <p:spPr>
            <a:xfrm>
              <a:off x="685788" y="9601200"/>
              <a:ext cx="11887200" cy="0"/>
            </a:xfrm>
            <a:prstGeom prst="straightConnector1">
              <a:avLst/>
            </a:prstGeom>
            <a:noFill/>
            <a:ln w="12700" cap="rnd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64B03EE-DE1D-DFF6-BDD3-6F741DC58A7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365168" y="9671243"/>
              <a:ext cx="244751" cy="24671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56B9371-00EB-2CD9-1412-AC00CCDC2F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85800" y="9698434"/>
              <a:ext cx="549552" cy="1466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8190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9450"/>
            <a:ext cx="11887200" cy="4178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3124"/>
            <a:ext cx="3838575" cy="1192358"/>
          </a:xfrm>
        </p:spPr>
        <p:txBody>
          <a:bodyPr anchor="t">
            <a:noAutofit/>
          </a:bodyPr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519487"/>
            <a:ext cx="3838575" cy="2828925"/>
          </a:xfrm>
        </p:spPr>
        <p:txBody>
          <a:bodyPr>
            <a:normAutofit/>
          </a:bodyPr>
          <a:lstStyle>
            <a:lvl1pPr marL="182880"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600" b="0">
                <a:solidFill>
                  <a:schemeClr val="accent5"/>
                </a:solidFill>
              </a:defRPr>
            </a:lvl1pPr>
            <a:lvl2pPr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600" b="0">
                <a:solidFill>
                  <a:schemeClr val="accent5"/>
                </a:solidFill>
              </a:defRPr>
            </a:lvl2pPr>
            <a:lvl3pPr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600" b="0">
                <a:solidFill>
                  <a:schemeClr val="accent5"/>
                </a:solidFill>
              </a:defRPr>
            </a:lvl3pPr>
            <a:lvl4pPr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600" b="0">
                <a:solidFill>
                  <a:schemeClr val="accent5"/>
                </a:solidFill>
              </a:defRPr>
            </a:lvl4pPr>
            <a:lvl5pPr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600" b="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5F75F9C-F26B-2839-C4FD-97F14A2928D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86275" y="2143124"/>
            <a:ext cx="3838575" cy="1192358"/>
          </a:xfrm>
        </p:spPr>
        <p:txBody>
          <a:bodyPr anchor="t">
            <a:noAutofit/>
          </a:bodyPr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6676E7E5-72E6-3A3D-6C8A-16E59738BDF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486275" y="3519487"/>
            <a:ext cx="3838575" cy="2828925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600" dirty="0"/>
            </a:lvl4pPr>
            <a:lvl5pPr>
              <a:defRPr lang="en-US" sz="1600" dirty="0"/>
            </a:lvl5pPr>
          </a:lstStyle>
          <a:p>
            <a:pPr lvl="0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Click to edit Master text styles</a:t>
            </a:r>
          </a:p>
          <a:p>
            <a:pPr lvl="1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Second level</a:t>
            </a:r>
          </a:p>
          <a:p>
            <a:pPr lvl="2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Third level</a:t>
            </a:r>
          </a:p>
          <a:p>
            <a:pPr lvl="3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Fourth level</a:t>
            </a:r>
          </a:p>
          <a:p>
            <a:pPr lvl="4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Fifth level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EB83A09-BD0C-76DB-2319-ABF10C05267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517948" y="2143124"/>
            <a:ext cx="3838575" cy="1192358"/>
          </a:xfrm>
        </p:spPr>
        <p:txBody>
          <a:bodyPr anchor="t">
            <a:noAutofit/>
          </a:bodyPr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03ADE2C4-7D3B-BEC4-E6AC-574018EF4D6A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517948" y="3519487"/>
            <a:ext cx="3838575" cy="2828925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600" dirty="0"/>
            </a:lvl4pPr>
            <a:lvl5pPr>
              <a:defRPr lang="en-US" sz="1600" dirty="0"/>
            </a:lvl5pPr>
          </a:lstStyle>
          <a:p>
            <a:pPr lvl="0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Click to edit Master text styles</a:t>
            </a:r>
          </a:p>
          <a:p>
            <a:pPr lvl="1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Second level</a:t>
            </a:r>
          </a:p>
          <a:p>
            <a:pPr lvl="2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Third level</a:t>
            </a:r>
          </a:p>
          <a:p>
            <a:pPr lvl="3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Fourth level</a:t>
            </a:r>
          </a:p>
          <a:p>
            <a:pPr lvl="4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Fifth level</a:t>
            </a:r>
          </a:p>
        </p:txBody>
      </p:sp>
      <p:sp>
        <p:nvSpPr>
          <p:cNvPr id="12" name="Slide Number Placeholder 22">
            <a:extLst>
              <a:ext uri="{FF2B5EF4-FFF2-40B4-BE49-F238E27FC236}">
                <a16:creationId xmlns:a16="http://schemas.microsoft.com/office/drawing/2014/main" id="{D51B9FAA-B30A-7302-8157-54C8CDE254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>
                <a:solidFill>
                  <a:schemeClr val="accent4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fld id="{79028157-70F7-5D49-9C69-4FA98BA1157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4840CE-DC5D-BF99-2EF4-B8A84E76BDD5}"/>
              </a:ext>
            </a:extLst>
          </p:cNvPr>
          <p:cNvGrpSpPr/>
          <p:nvPr userDrawn="1"/>
        </p:nvGrpSpPr>
        <p:grpSpPr>
          <a:xfrm>
            <a:off x="457200" y="6800850"/>
            <a:ext cx="11924131" cy="404814"/>
            <a:chOff x="685788" y="9601200"/>
            <a:chExt cx="11924131" cy="404814"/>
          </a:xfrm>
        </p:grpSpPr>
        <p:sp>
          <p:nvSpPr>
            <p:cNvPr id="14" name="Google Shape;94;p9">
              <a:extLst>
                <a:ext uri="{FF2B5EF4-FFF2-40B4-BE49-F238E27FC236}">
                  <a16:creationId xmlns:a16="http://schemas.microsoft.com/office/drawing/2014/main" id="{24D72A2A-6837-083C-8DC4-D31D9BFCE087}"/>
                </a:ext>
              </a:extLst>
            </p:cNvPr>
            <p:cNvSpPr txBox="1"/>
            <p:nvPr/>
          </p:nvSpPr>
          <p:spPr>
            <a:xfrm>
              <a:off x="10745775" y="9687244"/>
              <a:ext cx="819150" cy="318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42-ds.com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5" name="Google Shape;96;p9">
              <a:extLst>
                <a:ext uri="{FF2B5EF4-FFF2-40B4-BE49-F238E27FC236}">
                  <a16:creationId xmlns:a16="http://schemas.microsoft.com/office/drawing/2014/main" id="{8E8C5457-5B06-9DA6-4374-4E3B9AF449F5}"/>
                </a:ext>
              </a:extLst>
            </p:cNvPr>
            <p:cNvSpPr txBox="1"/>
            <p:nvPr/>
          </p:nvSpPr>
          <p:spPr>
            <a:xfrm>
              <a:off x="1693851" y="9679512"/>
              <a:ext cx="1828800" cy="3265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© </a:t>
              </a: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2025 — All rights reserved — Confidential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cxnSp>
          <p:nvCxnSpPr>
            <p:cNvPr id="16" name="Google Shape;97;p9">
              <a:extLst>
                <a:ext uri="{FF2B5EF4-FFF2-40B4-BE49-F238E27FC236}">
                  <a16:creationId xmlns:a16="http://schemas.microsoft.com/office/drawing/2014/main" id="{9CBBBF43-841C-3FB4-DDC1-76C7EE71D90D}"/>
                </a:ext>
              </a:extLst>
            </p:cNvPr>
            <p:cNvCxnSpPr>
              <a:cxnSpLocks/>
            </p:cNvCxnSpPr>
            <p:nvPr/>
          </p:nvCxnSpPr>
          <p:spPr>
            <a:xfrm>
              <a:off x="685788" y="9601200"/>
              <a:ext cx="11887200" cy="0"/>
            </a:xfrm>
            <a:prstGeom prst="straightConnector1">
              <a:avLst/>
            </a:prstGeom>
            <a:noFill/>
            <a:ln w="12700" cap="rnd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1977CAD-FF33-ADED-CCD2-45D1724762E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365168" y="9671243"/>
              <a:ext cx="244751" cy="24671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C29A5CD-07C5-6DA2-C281-F4FCD34AA49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85800" y="9698434"/>
              <a:ext cx="549552" cy="1466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0360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x Ocea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6335FFC-80D7-6712-84A9-8CA09DE5EAB1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57200" y="1748116"/>
            <a:ext cx="3838575" cy="547461"/>
          </a:xfrm>
        </p:spPr>
        <p:txBody>
          <a:bodyPr anchor="b">
            <a:noAutofit/>
          </a:bodyPr>
          <a:lstStyle>
            <a:lvl1pPr marL="0" indent="0">
              <a:buNone/>
              <a:defRPr sz="4800" b="0" i="0" spc="-300">
                <a:solidFill>
                  <a:schemeClr val="accent6"/>
                </a:solidFill>
                <a:latin typeface="Archivo Thin" pitchFamily="2" charset="77"/>
                <a:cs typeface="Archivo Thin" pitchFamily="2" charset="77"/>
              </a:defRPr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AD5FDA6-F7CB-9B62-2454-8E7FA019A29D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486275" y="1748116"/>
            <a:ext cx="3838575" cy="547461"/>
          </a:xfrm>
        </p:spPr>
        <p:txBody>
          <a:bodyPr anchor="b">
            <a:noAutofit/>
          </a:bodyPr>
          <a:lstStyle>
            <a:lvl1pPr marL="0" indent="0">
              <a:buNone/>
              <a:defRPr sz="4800" b="0" i="0" spc="-300">
                <a:solidFill>
                  <a:schemeClr val="accent6"/>
                </a:solidFill>
                <a:latin typeface="Archivo Thin" pitchFamily="2" charset="77"/>
                <a:cs typeface="Archivo Thin" pitchFamily="2" charset="77"/>
              </a:defRPr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2CA91A5-E6FF-7A65-978E-A8C00F17E1C2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8517948" y="1748116"/>
            <a:ext cx="3838575" cy="547461"/>
          </a:xfrm>
        </p:spPr>
        <p:txBody>
          <a:bodyPr anchor="b">
            <a:noAutofit/>
          </a:bodyPr>
          <a:lstStyle>
            <a:lvl1pPr marL="0" indent="0">
              <a:buNone/>
              <a:defRPr sz="4800" b="0" i="0" spc="-300">
                <a:solidFill>
                  <a:schemeClr val="accent6"/>
                </a:solidFill>
                <a:latin typeface="Archivo Thin" pitchFamily="2" charset="77"/>
                <a:cs typeface="Archivo Thin" pitchFamily="2" charset="77"/>
              </a:defRPr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420467"/>
            <a:ext cx="3838575" cy="547461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accent3"/>
                </a:solidFill>
              </a:defRPr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5F75F9C-F26B-2839-C4FD-97F14A2928D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86275" y="2420467"/>
            <a:ext cx="3838575" cy="547461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accent3"/>
                </a:solidFill>
              </a:defRPr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EB83A09-BD0C-76DB-2319-ABF10C05267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517948" y="2420467"/>
            <a:ext cx="3838575" cy="547461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accent3"/>
                </a:solidFill>
              </a:defRPr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116074"/>
            <a:ext cx="3838575" cy="3227575"/>
          </a:xfrm>
        </p:spPr>
        <p:txBody>
          <a:bodyPr>
            <a:normAutofit/>
          </a:bodyPr>
          <a:lstStyle>
            <a:lvl1pPr marL="182880"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200" b="0">
                <a:solidFill>
                  <a:schemeClr val="accent3"/>
                </a:solidFill>
              </a:defRPr>
            </a:lvl1pPr>
            <a:lvl2pPr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200" b="0">
                <a:solidFill>
                  <a:schemeClr val="accent3"/>
                </a:solidFill>
              </a:defRPr>
            </a:lvl2pPr>
            <a:lvl3pPr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200" b="0">
                <a:solidFill>
                  <a:schemeClr val="accent3"/>
                </a:solidFill>
              </a:defRPr>
            </a:lvl3pPr>
            <a:lvl4pPr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200" b="0">
                <a:solidFill>
                  <a:schemeClr val="accent3"/>
                </a:solidFill>
              </a:defRPr>
            </a:lvl4pPr>
            <a:lvl5pPr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200" b="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6676E7E5-72E6-3A3D-6C8A-16E59738BDF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486275" y="3116074"/>
            <a:ext cx="3838575" cy="3227575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1200" dirty="0">
                <a:solidFill>
                  <a:schemeClr val="accent3"/>
                </a:solidFill>
              </a:defRPr>
            </a:lvl1pPr>
            <a:lvl2pPr>
              <a:defRPr lang="en-US" sz="1200" dirty="0">
                <a:solidFill>
                  <a:schemeClr val="accent3"/>
                </a:solidFill>
              </a:defRPr>
            </a:lvl2pPr>
            <a:lvl3pPr>
              <a:defRPr lang="en-US" sz="1200" dirty="0">
                <a:solidFill>
                  <a:schemeClr val="accent3"/>
                </a:solidFill>
              </a:defRPr>
            </a:lvl3pPr>
            <a:lvl4pPr>
              <a:defRPr lang="en-US" sz="1200" dirty="0">
                <a:solidFill>
                  <a:schemeClr val="accent3"/>
                </a:solidFill>
              </a:defRPr>
            </a:lvl4pPr>
            <a:lvl5pPr>
              <a:defRPr lang="en-US" sz="1200" dirty="0">
                <a:solidFill>
                  <a:schemeClr val="accent3"/>
                </a:solidFill>
              </a:defRPr>
            </a:lvl5pPr>
          </a:lstStyle>
          <a:p>
            <a:pPr lvl="0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Click to edit Master text styles</a:t>
            </a:r>
          </a:p>
          <a:p>
            <a:pPr lvl="1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Second level</a:t>
            </a:r>
          </a:p>
          <a:p>
            <a:pPr lvl="2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Third level</a:t>
            </a:r>
          </a:p>
          <a:p>
            <a:pPr lvl="3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Fourth level</a:t>
            </a:r>
          </a:p>
          <a:p>
            <a:pPr lvl="4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03ADE2C4-7D3B-BEC4-E6AC-574018EF4D6A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517948" y="3116074"/>
            <a:ext cx="3838575" cy="3227575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1200" dirty="0">
                <a:solidFill>
                  <a:schemeClr val="accent3"/>
                </a:solidFill>
              </a:defRPr>
            </a:lvl1pPr>
            <a:lvl2pPr>
              <a:defRPr lang="en-US" sz="1200" dirty="0">
                <a:solidFill>
                  <a:schemeClr val="accent3"/>
                </a:solidFill>
              </a:defRPr>
            </a:lvl2pPr>
            <a:lvl3pPr>
              <a:defRPr lang="en-US" sz="1200" dirty="0">
                <a:solidFill>
                  <a:schemeClr val="accent3"/>
                </a:solidFill>
              </a:defRPr>
            </a:lvl3pPr>
            <a:lvl4pPr>
              <a:defRPr lang="en-US" sz="1200" dirty="0">
                <a:solidFill>
                  <a:schemeClr val="accent3"/>
                </a:solidFill>
              </a:defRPr>
            </a:lvl4pPr>
            <a:lvl5pPr>
              <a:defRPr lang="en-US" sz="1200" dirty="0">
                <a:solidFill>
                  <a:schemeClr val="accent3"/>
                </a:solidFill>
              </a:defRPr>
            </a:lvl5pPr>
          </a:lstStyle>
          <a:p>
            <a:pPr lvl="0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Click to edit Master text styles</a:t>
            </a:r>
          </a:p>
          <a:p>
            <a:pPr lvl="1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Second level</a:t>
            </a:r>
          </a:p>
          <a:p>
            <a:pPr lvl="2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Third level</a:t>
            </a:r>
          </a:p>
          <a:p>
            <a:pPr lvl="3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Fourth level</a:t>
            </a:r>
          </a:p>
          <a:p>
            <a:pPr lvl="4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9450"/>
            <a:ext cx="3838575" cy="417800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22">
            <a:extLst>
              <a:ext uri="{FF2B5EF4-FFF2-40B4-BE49-F238E27FC236}">
                <a16:creationId xmlns:a16="http://schemas.microsoft.com/office/drawing/2014/main" id="{D51B9FAA-B30A-7302-8157-54C8CDE254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>
                <a:solidFill>
                  <a:schemeClr val="accent4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fld id="{79028157-70F7-5D49-9C69-4FA98BA1157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AC6EDBB-2444-23E3-3FD2-18565B4BABF9}"/>
              </a:ext>
            </a:extLst>
          </p:cNvPr>
          <p:cNvGrpSpPr/>
          <p:nvPr userDrawn="1"/>
        </p:nvGrpSpPr>
        <p:grpSpPr>
          <a:xfrm>
            <a:off x="457200" y="6800850"/>
            <a:ext cx="11924131" cy="404814"/>
            <a:chOff x="685788" y="9601200"/>
            <a:chExt cx="11924131" cy="404814"/>
          </a:xfrm>
        </p:grpSpPr>
        <p:sp>
          <p:nvSpPr>
            <p:cNvPr id="24" name="Google Shape;94;p9">
              <a:extLst>
                <a:ext uri="{FF2B5EF4-FFF2-40B4-BE49-F238E27FC236}">
                  <a16:creationId xmlns:a16="http://schemas.microsoft.com/office/drawing/2014/main" id="{817AD6F3-7F78-7B4F-3FB3-743E3597BCD1}"/>
                </a:ext>
              </a:extLst>
            </p:cNvPr>
            <p:cNvSpPr txBox="1"/>
            <p:nvPr/>
          </p:nvSpPr>
          <p:spPr>
            <a:xfrm>
              <a:off x="10745775" y="9687244"/>
              <a:ext cx="819150" cy="318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accent4"/>
                  </a:solidFill>
                  <a:latin typeface="Archivo"/>
                  <a:ea typeface="Archivo"/>
                  <a:cs typeface="Archivo"/>
                  <a:sym typeface="Archivo"/>
                </a:rPr>
                <a:t>42-ds.com</a:t>
              </a:r>
              <a:endParaRPr sz="600" dirty="0">
                <a:solidFill>
                  <a:schemeClr val="accent4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5" name="Google Shape;96;p9">
              <a:extLst>
                <a:ext uri="{FF2B5EF4-FFF2-40B4-BE49-F238E27FC236}">
                  <a16:creationId xmlns:a16="http://schemas.microsoft.com/office/drawing/2014/main" id="{2F8CAD1A-5E18-187A-7EFE-4E7857E152BF}"/>
                </a:ext>
              </a:extLst>
            </p:cNvPr>
            <p:cNvSpPr txBox="1"/>
            <p:nvPr/>
          </p:nvSpPr>
          <p:spPr>
            <a:xfrm>
              <a:off x="1693851" y="9679512"/>
              <a:ext cx="1828800" cy="3265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dirty="0">
                  <a:solidFill>
                    <a:schemeClr val="accent4"/>
                  </a:solidFill>
                  <a:latin typeface="Archivo"/>
                  <a:ea typeface="Archivo"/>
                  <a:cs typeface="Archivo"/>
                  <a:sym typeface="Archivo"/>
                </a:rPr>
                <a:t>© </a:t>
              </a:r>
              <a:r>
                <a:rPr lang="en" sz="600" dirty="0">
                  <a:solidFill>
                    <a:schemeClr val="accent4"/>
                  </a:solidFill>
                  <a:latin typeface="Archivo"/>
                  <a:ea typeface="Archivo"/>
                  <a:cs typeface="Archivo"/>
                  <a:sym typeface="Archivo"/>
                </a:rPr>
                <a:t>2025 — All rights reserved — Confidential</a:t>
              </a:r>
              <a:endParaRPr sz="600" dirty="0">
                <a:solidFill>
                  <a:schemeClr val="accent4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cxnSp>
          <p:nvCxnSpPr>
            <p:cNvPr id="26" name="Google Shape;97;p9">
              <a:extLst>
                <a:ext uri="{FF2B5EF4-FFF2-40B4-BE49-F238E27FC236}">
                  <a16:creationId xmlns:a16="http://schemas.microsoft.com/office/drawing/2014/main" id="{EE1D7330-3B9B-B0C8-34B3-3EDAF1FB27EB}"/>
                </a:ext>
              </a:extLst>
            </p:cNvPr>
            <p:cNvCxnSpPr>
              <a:cxnSpLocks/>
            </p:cNvCxnSpPr>
            <p:nvPr/>
          </p:nvCxnSpPr>
          <p:spPr>
            <a:xfrm>
              <a:off x="685788" y="9601200"/>
              <a:ext cx="11887200" cy="0"/>
            </a:xfrm>
            <a:prstGeom prst="straightConnector1">
              <a:avLst/>
            </a:prstGeom>
            <a:noFill/>
            <a:ln w="12700" cap="rnd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4AE98CE-227C-53EF-55D4-AC4FEBB2A4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12365168" y="9671245"/>
              <a:ext cx="244751" cy="24671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9C7075D-D1EC-75A3-4838-ACE64679BD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lum bright="100000"/>
            </a:blip>
            <a:stretch>
              <a:fillRect/>
            </a:stretch>
          </p:blipFill>
          <p:spPr>
            <a:xfrm>
              <a:off x="685800" y="9698434"/>
              <a:ext cx="549552" cy="1466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35228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9450"/>
            <a:ext cx="5848350" cy="4178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85281"/>
            <a:ext cx="2838449" cy="360161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1600" b="1">
                <a:solidFill>
                  <a:schemeClr val="tx1"/>
                </a:solidFill>
              </a:defRPr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45442"/>
            <a:ext cx="2838449" cy="1369282"/>
          </a:xfrm>
        </p:spPr>
        <p:txBody>
          <a:bodyPr>
            <a:noAutofit/>
          </a:bodyPr>
          <a:lstStyle>
            <a:lvl1pPr marL="182880"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600" b="0">
                <a:solidFill>
                  <a:schemeClr val="tx1"/>
                </a:solidFill>
              </a:defRPr>
            </a:lvl1pPr>
            <a:lvl2pPr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600" b="0">
                <a:solidFill>
                  <a:schemeClr val="tx1"/>
                </a:solidFill>
              </a:defRPr>
            </a:lvl2pPr>
            <a:lvl3pPr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600" b="0">
                <a:solidFill>
                  <a:schemeClr val="tx1"/>
                </a:solidFill>
              </a:defRPr>
            </a:lvl3pPr>
            <a:lvl4pPr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600" b="0">
                <a:solidFill>
                  <a:schemeClr val="tx1"/>
                </a:solidFill>
              </a:defRPr>
            </a:lvl4pPr>
            <a:lvl5pPr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6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5F75F9C-F26B-2839-C4FD-97F14A2928D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474027" y="1785281"/>
            <a:ext cx="2838449" cy="360161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1600" b="1">
                <a:solidFill>
                  <a:schemeClr val="tx1"/>
                </a:solidFill>
              </a:defRPr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6676E7E5-72E6-3A3D-6C8A-16E59738BDF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474027" y="2145442"/>
            <a:ext cx="2838449" cy="136928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>
                <a:solidFill>
                  <a:schemeClr val="tx1"/>
                </a:solidFill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600" dirty="0">
                <a:solidFill>
                  <a:schemeClr val="tx1"/>
                </a:solidFill>
              </a:defRPr>
            </a:lvl4pPr>
            <a:lvl5pPr>
              <a:defRPr lang="en-US" sz="1600" dirty="0">
                <a:solidFill>
                  <a:schemeClr val="tx1"/>
                </a:solidFill>
              </a:defRPr>
            </a:lvl5pPr>
          </a:lstStyle>
          <a:p>
            <a:pPr lvl="0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Click to edit Master text styles</a:t>
            </a:r>
          </a:p>
          <a:p>
            <a:pPr lvl="1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Second level</a:t>
            </a:r>
          </a:p>
          <a:p>
            <a:pPr lvl="2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Third level</a:t>
            </a:r>
          </a:p>
          <a:p>
            <a:pPr lvl="3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Fourth level</a:t>
            </a:r>
          </a:p>
          <a:p>
            <a:pPr lvl="4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E08674B-3A6A-DAC2-274E-80E20ACFB3DD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7496174" y="395288"/>
            <a:ext cx="4850823" cy="5948362"/>
          </a:xfr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algn="ctr">
              <a:spcBef>
                <a:spcPts val="3200"/>
              </a:spcBef>
              <a:spcAft>
                <a:spcPts val="3200"/>
              </a:spcAft>
              <a:defRPr lang="en-US" sz="2800" b="1" u="none" strike="noStrike" cap="none" dirty="0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algn="ctr">
              <a:spcBef>
                <a:spcPts val="3200"/>
              </a:spcBef>
              <a:spcAft>
                <a:spcPts val="3200"/>
              </a:spcAft>
              <a:defRPr lang="en-US" sz="2800" b="1" u="none" strike="noStrike" cap="none" dirty="0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algn="ctr">
              <a:spcBef>
                <a:spcPts val="3200"/>
              </a:spcBef>
              <a:spcAft>
                <a:spcPts val="3200"/>
              </a:spcAft>
              <a:defRPr lang="en-US" sz="2800" b="1" u="none" strike="noStrike" cap="none" dirty="0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algn="ctr">
              <a:spcBef>
                <a:spcPts val="3200"/>
              </a:spcBef>
              <a:spcAft>
                <a:spcPts val="3200"/>
              </a:spcAft>
              <a:defRPr lang="en-US" sz="2800" b="1" u="none" strike="noStrike" cap="none" dirty="0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algn="ctr">
              <a:spcBef>
                <a:spcPts val="3200"/>
              </a:spcBef>
              <a:spcAft>
                <a:spcPts val="3200"/>
              </a:spcAft>
              <a:defRPr lang="en-US" sz="2800" b="1" u="none" strike="noStrike" cap="none" dirty="0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5pPr>
          </a:lstStyle>
          <a:p>
            <a:pPr marL="0" marR="0" lvl="0" indent="0" algn="ctr" defTabSz="256032">
              <a:lnSpc>
                <a:spcPct val="80000"/>
              </a:lnSpc>
              <a:spcBef>
                <a:spcPts val="2800"/>
              </a:spcBef>
              <a:spcAft>
                <a:spcPts val="2800"/>
              </a:spcAft>
              <a:buClr>
                <a:schemeClr val="dk2"/>
              </a:buClr>
              <a:buSzPts val="3000"/>
              <a:buFont typeface="Archivo"/>
              <a:buNone/>
              <a:tabLst>
                <a:tab pos="256032" algn="l"/>
                <a:tab pos="512064" algn="l"/>
                <a:tab pos="768096" algn="l"/>
                <a:tab pos="1024128" algn="l"/>
                <a:tab pos="1280160" algn="l"/>
                <a:tab pos="1536192" algn="l"/>
              </a:tabLst>
            </a:pPr>
            <a:r>
              <a:rPr lang="en-US" dirty="0"/>
              <a:t>Click to edit Master text styles</a:t>
            </a:r>
          </a:p>
          <a:p>
            <a:pPr marL="0" marR="0" lvl="1" indent="0" algn="ctr">
              <a:lnSpc>
                <a:spcPct val="80000"/>
              </a:lnSpc>
              <a:spcBef>
                <a:spcPts val="2800"/>
              </a:spcBef>
              <a:spcAft>
                <a:spcPts val="2800"/>
              </a:spcAft>
              <a:buClr>
                <a:schemeClr val="dk2"/>
              </a:buClr>
              <a:buSzPts val="2800"/>
              <a:buFont typeface="Archivo"/>
              <a:buNone/>
            </a:pPr>
            <a:r>
              <a:rPr lang="en-US" dirty="0"/>
              <a:t>Second level</a:t>
            </a:r>
          </a:p>
          <a:p>
            <a:pPr marL="0" marR="0" lvl="2" indent="0" algn="ctr">
              <a:lnSpc>
                <a:spcPct val="80000"/>
              </a:lnSpc>
              <a:spcBef>
                <a:spcPts val="2800"/>
              </a:spcBef>
              <a:spcAft>
                <a:spcPts val="2800"/>
              </a:spcAft>
              <a:buClr>
                <a:schemeClr val="dk2"/>
              </a:buClr>
              <a:buSzPts val="2800"/>
              <a:buFont typeface="Archivo"/>
              <a:buNone/>
            </a:pPr>
            <a:r>
              <a:rPr lang="en-US" dirty="0"/>
              <a:t>Third level</a:t>
            </a:r>
          </a:p>
          <a:p>
            <a:pPr marL="0" marR="0" lvl="3" indent="0" algn="ctr">
              <a:lnSpc>
                <a:spcPct val="80000"/>
              </a:lnSpc>
              <a:spcBef>
                <a:spcPts val="2800"/>
              </a:spcBef>
              <a:spcAft>
                <a:spcPts val="2800"/>
              </a:spcAft>
              <a:buClr>
                <a:schemeClr val="dk2"/>
              </a:buClr>
              <a:buSzPts val="2800"/>
              <a:buFont typeface="Archivo"/>
              <a:buNone/>
            </a:pPr>
            <a:r>
              <a:rPr lang="en-US" dirty="0"/>
              <a:t>Fourth level</a:t>
            </a:r>
          </a:p>
          <a:p>
            <a:pPr marL="0" marR="0" lvl="4" indent="0" algn="ctr">
              <a:lnSpc>
                <a:spcPct val="80000"/>
              </a:lnSpc>
              <a:spcBef>
                <a:spcPts val="2800"/>
              </a:spcBef>
              <a:spcAft>
                <a:spcPts val="2800"/>
              </a:spcAft>
              <a:buClr>
                <a:schemeClr val="dk2"/>
              </a:buClr>
              <a:buSzPts val="2800"/>
              <a:buFont typeface="Archivo"/>
              <a:buNone/>
            </a:pPr>
            <a:r>
              <a:rPr lang="en-US" dirty="0"/>
              <a:t>Fifth level</a:t>
            </a:r>
          </a:p>
        </p:txBody>
      </p:sp>
      <p:sp>
        <p:nvSpPr>
          <p:cNvPr id="16" name="Slide Number Placeholder 22">
            <a:extLst>
              <a:ext uri="{FF2B5EF4-FFF2-40B4-BE49-F238E27FC236}">
                <a16:creationId xmlns:a16="http://schemas.microsoft.com/office/drawing/2014/main" id="{7527290D-8915-27B9-CA3A-689447F26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>
                <a:solidFill>
                  <a:schemeClr val="accent4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fld id="{79028157-70F7-5D49-9C69-4FA98BA1157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62613B-B89A-B60B-F1F6-AEE47C5BE2C0}"/>
              </a:ext>
            </a:extLst>
          </p:cNvPr>
          <p:cNvGrpSpPr/>
          <p:nvPr userDrawn="1"/>
        </p:nvGrpSpPr>
        <p:grpSpPr>
          <a:xfrm>
            <a:off x="457200" y="6800850"/>
            <a:ext cx="11924131" cy="404814"/>
            <a:chOff x="685788" y="9601200"/>
            <a:chExt cx="11924131" cy="404814"/>
          </a:xfrm>
        </p:grpSpPr>
        <p:sp>
          <p:nvSpPr>
            <p:cNvPr id="22" name="Google Shape;94;p9">
              <a:extLst>
                <a:ext uri="{FF2B5EF4-FFF2-40B4-BE49-F238E27FC236}">
                  <a16:creationId xmlns:a16="http://schemas.microsoft.com/office/drawing/2014/main" id="{F78070A5-937E-4138-2C00-05BF41947924}"/>
                </a:ext>
              </a:extLst>
            </p:cNvPr>
            <p:cNvSpPr txBox="1"/>
            <p:nvPr/>
          </p:nvSpPr>
          <p:spPr>
            <a:xfrm>
              <a:off x="10745775" y="9687244"/>
              <a:ext cx="819150" cy="318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42-ds.com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3" name="Google Shape;96;p9">
              <a:extLst>
                <a:ext uri="{FF2B5EF4-FFF2-40B4-BE49-F238E27FC236}">
                  <a16:creationId xmlns:a16="http://schemas.microsoft.com/office/drawing/2014/main" id="{28E74474-BC35-23EF-02F5-F6E73FE35894}"/>
                </a:ext>
              </a:extLst>
            </p:cNvPr>
            <p:cNvSpPr txBox="1"/>
            <p:nvPr/>
          </p:nvSpPr>
          <p:spPr>
            <a:xfrm>
              <a:off x="1693851" y="9679512"/>
              <a:ext cx="1828800" cy="3265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© </a:t>
              </a: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2025 — All rights reserved — Confidential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cxnSp>
          <p:nvCxnSpPr>
            <p:cNvPr id="24" name="Google Shape;97;p9">
              <a:extLst>
                <a:ext uri="{FF2B5EF4-FFF2-40B4-BE49-F238E27FC236}">
                  <a16:creationId xmlns:a16="http://schemas.microsoft.com/office/drawing/2014/main" id="{3B700CD3-598D-47D2-E771-CEA7F616BBD2}"/>
                </a:ext>
              </a:extLst>
            </p:cNvPr>
            <p:cNvCxnSpPr>
              <a:cxnSpLocks/>
            </p:cNvCxnSpPr>
            <p:nvPr/>
          </p:nvCxnSpPr>
          <p:spPr>
            <a:xfrm>
              <a:off x="685788" y="9601200"/>
              <a:ext cx="11887200" cy="0"/>
            </a:xfrm>
            <a:prstGeom prst="straightConnector1">
              <a:avLst/>
            </a:prstGeom>
            <a:noFill/>
            <a:ln w="12700" cap="rnd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8B1D7ED-C2CC-70A4-93FE-3067C946BC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365168" y="9671243"/>
              <a:ext cx="244751" cy="24671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C4030CA-AE0B-4EDB-7E0C-4388C106CC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85800" y="9698434"/>
              <a:ext cx="549552" cy="146678"/>
            </a:xfrm>
            <a:prstGeom prst="rect">
              <a:avLst/>
            </a:prstGeom>
          </p:spPr>
        </p:pic>
      </p:grp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3A62579-641B-B21A-466A-5A16F4E1ABB1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457200" y="3695700"/>
            <a:ext cx="2838449" cy="2691090"/>
          </a:xfrm>
        </p:spPr>
        <p:txBody>
          <a:bodyPr anchor="b">
            <a:noAutofit/>
          </a:bodyPr>
          <a:lstStyle>
            <a:lvl1pPr marL="182880"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000" b="0">
                <a:solidFill>
                  <a:schemeClr val="accent4"/>
                </a:solidFill>
              </a:defRPr>
            </a:lvl1pPr>
            <a:lvl2pPr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000" b="0">
                <a:solidFill>
                  <a:schemeClr val="accent4"/>
                </a:solidFill>
              </a:defRPr>
            </a:lvl2pPr>
            <a:lvl3pPr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000" b="0">
                <a:solidFill>
                  <a:schemeClr val="accent4"/>
                </a:solidFill>
              </a:defRPr>
            </a:lvl3pPr>
            <a:lvl4pPr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000" b="0">
                <a:solidFill>
                  <a:schemeClr val="accent4"/>
                </a:solidFill>
              </a:defRPr>
            </a:lvl4pPr>
            <a:lvl5pPr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000" b="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741F6638-02A6-7E93-336E-9CEE9EDBEC96}"/>
              </a:ext>
            </a:extLst>
          </p:cNvPr>
          <p:cNvSpPr>
            <a:spLocks noGrp="1"/>
          </p:cNvSpPr>
          <p:nvPr>
            <p:ph sz="half" idx="24"/>
          </p:nvPr>
        </p:nvSpPr>
        <p:spPr>
          <a:xfrm>
            <a:off x="3474027" y="3695700"/>
            <a:ext cx="2838449" cy="269109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000" dirty="0">
                <a:solidFill>
                  <a:schemeClr val="tx1"/>
                </a:solidFill>
              </a:defRPr>
            </a:lvl1pPr>
            <a:lvl2pPr>
              <a:defRPr lang="en-US" sz="1000" dirty="0">
                <a:solidFill>
                  <a:schemeClr val="tx1"/>
                </a:solidFill>
              </a:defRPr>
            </a:lvl2pPr>
            <a:lvl3pPr>
              <a:defRPr lang="en-US" sz="1000" dirty="0">
                <a:solidFill>
                  <a:schemeClr val="tx1"/>
                </a:solidFill>
              </a:defRPr>
            </a:lvl3pPr>
            <a:lvl4pPr>
              <a:defRPr lang="en-US" sz="1000" dirty="0">
                <a:solidFill>
                  <a:schemeClr val="tx1"/>
                </a:solidFill>
              </a:defRPr>
            </a:lvl4pPr>
            <a:lvl5pPr>
              <a:defRPr lang="en-US" sz="1000" dirty="0">
                <a:solidFill>
                  <a:schemeClr val="tx1"/>
                </a:solidFill>
              </a:defRPr>
            </a:lvl5pPr>
          </a:lstStyle>
          <a:p>
            <a:pPr lvl="0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Click to edit Master text styles</a:t>
            </a:r>
          </a:p>
          <a:p>
            <a:pPr lvl="1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Second level</a:t>
            </a:r>
          </a:p>
          <a:p>
            <a:pPr lvl="2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Third level</a:t>
            </a:r>
          </a:p>
          <a:p>
            <a:pPr lvl="3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Fourth level</a:t>
            </a:r>
          </a:p>
          <a:p>
            <a:pPr lvl="4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86266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9450"/>
            <a:ext cx="5848350" cy="417800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85281"/>
            <a:ext cx="3841173" cy="360161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1600" b="1">
                <a:solidFill>
                  <a:schemeClr val="bg1"/>
                </a:solidFill>
              </a:defRPr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45442"/>
            <a:ext cx="3841173" cy="1369282"/>
          </a:xfrm>
        </p:spPr>
        <p:txBody>
          <a:bodyPr>
            <a:noAutofit/>
          </a:bodyPr>
          <a:lstStyle>
            <a:lvl1pPr marL="0" indent="0" defTabSz="365760">
              <a:spcBef>
                <a:spcPts val="0"/>
              </a:spcBef>
              <a:spcAft>
                <a:spcPts val="600"/>
              </a:spcAft>
              <a:buNone/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600" b="0">
                <a:solidFill>
                  <a:schemeClr val="bg1"/>
                </a:solidFill>
              </a:defRPr>
            </a:lvl1pPr>
            <a:lvl2pPr marL="182880" indent="0" defTabSz="365760">
              <a:spcBef>
                <a:spcPts val="0"/>
              </a:spcBef>
              <a:spcAft>
                <a:spcPts val="600"/>
              </a:spcAft>
              <a:buNone/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600" b="0">
                <a:solidFill>
                  <a:schemeClr val="bg1"/>
                </a:solidFill>
              </a:defRPr>
            </a:lvl2pPr>
            <a:lvl3pPr marL="548640" indent="0" defTabSz="365760">
              <a:spcBef>
                <a:spcPts val="0"/>
              </a:spcBef>
              <a:spcAft>
                <a:spcPts val="600"/>
              </a:spcAft>
              <a:buNone/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600" b="0">
                <a:solidFill>
                  <a:schemeClr val="bg1"/>
                </a:solidFill>
              </a:defRPr>
            </a:lvl3pPr>
            <a:lvl4pPr marL="914400" indent="0" defTabSz="365760">
              <a:spcBef>
                <a:spcPts val="0"/>
              </a:spcBef>
              <a:spcAft>
                <a:spcPts val="600"/>
              </a:spcAft>
              <a:buNone/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600" b="0">
                <a:solidFill>
                  <a:schemeClr val="bg1"/>
                </a:solidFill>
              </a:defRPr>
            </a:lvl4pPr>
            <a:lvl5pPr marL="1097280" indent="0" defTabSz="365760">
              <a:spcBef>
                <a:spcPts val="0"/>
              </a:spcBef>
              <a:spcAft>
                <a:spcPts val="600"/>
              </a:spcAft>
              <a:buNone/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6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5F75F9C-F26B-2839-C4FD-97F14A2928D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83677" y="1785281"/>
            <a:ext cx="3841173" cy="360161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1600" b="1">
                <a:solidFill>
                  <a:schemeClr val="bg1"/>
                </a:solidFill>
              </a:defRPr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6676E7E5-72E6-3A3D-6C8A-16E59738BDF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483677" y="2145442"/>
            <a:ext cx="3841173" cy="1369282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600" dirty="0">
                <a:solidFill>
                  <a:schemeClr val="bg1"/>
                </a:solidFill>
              </a:defRPr>
            </a:lvl1pPr>
            <a:lvl2pPr marL="182880" indent="0">
              <a:buNone/>
              <a:defRPr lang="en-US" sz="1600" dirty="0">
                <a:solidFill>
                  <a:schemeClr val="bg1"/>
                </a:solidFill>
              </a:defRPr>
            </a:lvl2pPr>
            <a:lvl3pPr marL="548640" indent="0">
              <a:buNone/>
              <a:defRPr lang="en-US" sz="1600" dirty="0">
                <a:solidFill>
                  <a:schemeClr val="bg1"/>
                </a:solidFill>
              </a:defRPr>
            </a:lvl3pPr>
            <a:lvl4pPr marL="914400" indent="0">
              <a:buNone/>
              <a:defRPr lang="en-US" sz="1600" dirty="0">
                <a:solidFill>
                  <a:schemeClr val="bg1"/>
                </a:solidFill>
              </a:defRPr>
            </a:lvl4pPr>
            <a:lvl5pPr marL="1097280" indent="0">
              <a:buNone/>
              <a:defRPr lang="en-US" sz="1600" dirty="0">
                <a:solidFill>
                  <a:schemeClr val="bg1"/>
                </a:solidFill>
              </a:defRPr>
            </a:lvl5pPr>
          </a:lstStyle>
          <a:p>
            <a:pPr lvl="0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Click to edit Master text styles</a:t>
            </a:r>
          </a:p>
          <a:p>
            <a:pPr lvl="1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Second level</a:t>
            </a:r>
          </a:p>
          <a:p>
            <a:pPr lvl="2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Third level</a:t>
            </a:r>
          </a:p>
          <a:p>
            <a:pPr lvl="3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Fourth level</a:t>
            </a:r>
          </a:p>
          <a:p>
            <a:pPr lvl="4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Fifth level</a:t>
            </a:r>
          </a:p>
        </p:txBody>
      </p:sp>
      <p:sp>
        <p:nvSpPr>
          <p:cNvPr id="16" name="Slide Number Placeholder 22">
            <a:extLst>
              <a:ext uri="{FF2B5EF4-FFF2-40B4-BE49-F238E27FC236}">
                <a16:creationId xmlns:a16="http://schemas.microsoft.com/office/drawing/2014/main" id="{7527290D-8915-27B9-CA3A-689447F26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>
                <a:solidFill>
                  <a:schemeClr val="accent4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fld id="{79028157-70F7-5D49-9C69-4FA98BA1157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62613B-B89A-B60B-F1F6-AEE47C5BE2C0}"/>
              </a:ext>
            </a:extLst>
          </p:cNvPr>
          <p:cNvGrpSpPr/>
          <p:nvPr userDrawn="1"/>
        </p:nvGrpSpPr>
        <p:grpSpPr>
          <a:xfrm>
            <a:off x="457200" y="6800850"/>
            <a:ext cx="11924131" cy="404814"/>
            <a:chOff x="685788" y="9601200"/>
            <a:chExt cx="11924131" cy="404814"/>
          </a:xfrm>
        </p:grpSpPr>
        <p:sp>
          <p:nvSpPr>
            <p:cNvPr id="22" name="Google Shape;94;p9">
              <a:extLst>
                <a:ext uri="{FF2B5EF4-FFF2-40B4-BE49-F238E27FC236}">
                  <a16:creationId xmlns:a16="http://schemas.microsoft.com/office/drawing/2014/main" id="{F78070A5-937E-4138-2C00-05BF41947924}"/>
                </a:ext>
              </a:extLst>
            </p:cNvPr>
            <p:cNvSpPr txBox="1"/>
            <p:nvPr/>
          </p:nvSpPr>
          <p:spPr>
            <a:xfrm>
              <a:off x="10745775" y="9687244"/>
              <a:ext cx="819150" cy="318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accent4"/>
                  </a:solidFill>
                  <a:latin typeface="Archivo"/>
                  <a:ea typeface="Archivo"/>
                  <a:cs typeface="Archivo"/>
                  <a:sym typeface="Archivo"/>
                </a:rPr>
                <a:t>42-ds.com</a:t>
              </a:r>
              <a:endParaRPr sz="600" dirty="0">
                <a:solidFill>
                  <a:schemeClr val="accent4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3" name="Google Shape;96;p9">
              <a:extLst>
                <a:ext uri="{FF2B5EF4-FFF2-40B4-BE49-F238E27FC236}">
                  <a16:creationId xmlns:a16="http://schemas.microsoft.com/office/drawing/2014/main" id="{28E74474-BC35-23EF-02F5-F6E73FE35894}"/>
                </a:ext>
              </a:extLst>
            </p:cNvPr>
            <p:cNvSpPr txBox="1"/>
            <p:nvPr/>
          </p:nvSpPr>
          <p:spPr>
            <a:xfrm>
              <a:off x="1693851" y="9679512"/>
              <a:ext cx="1828800" cy="3265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dirty="0">
                  <a:solidFill>
                    <a:schemeClr val="accent4"/>
                  </a:solidFill>
                  <a:latin typeface="Archivo"/>
                  <a:ea typeface="Archivo"/>
                  <a:cs typeface="Archivo"/>
                  <a:sym typeface="Archivo"/>
                </a:rPr>
                <a:t>© </a:t>
              </a:r>
              <a:r>
                <a:rPr lang="en" sz="600" dirty="0">
                  <a:solidFill>
                    <a:schemeClr val="accent4"/>
                  </a:solidFill>
                  <a:latin typeface="Archivo"/>
                  <a:ea typeface="Archivo"/>
                  <a:cs typeface="Archivo"/>
                  <a:sym typeface="Archivo"/>
                </a:rPr>
                <a:t>2025 — All rights reserved — Confidential</a:t>
              </a:r>
              <a:endParaRPr sz="600" dirty="0">
                <a:solidFill>
                  <a:schemeClr val="accent4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cxnSp>
          <p:nvCxnSpPr>
            <p:cNvPr id="24" name="Google Shape;97;p9">
              <a:extLst>
                <a:ext uri="{FF2B5EF4-FFF2-40B4-BE49-F238E27FC236}">
                  <a16:creationId xmlns:a16="http://schemas.microsoft.com/office/drawing/2014/main" id="{3B700CD3-598D-47D2-E771-CEA7F616BBD2}"/>
                </a:ext>
              </a:extLst>
            </p:cNvPr>
            <p:cNvCxnSpPr>
              <a:cxnSpLocks/>
            </p:cNvCxnSpPr>
            <p:nvPr/>
          </p:nvCxnSpPr>
          <p:spPr>
            <a:xfrm>
              <a:off x="685788" y="9601200"/>
              <a:ext cx="11887200" cy="0"/>
            </a:xfrm>
            <a:prstGeom prst="straightConnector1">
              <a:avLst/>
            </a:prstGeom>
            <a:noFill/>
            <a:ln w="12700" cap="rnd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8B1D7ED-C2CC-70A4-93FE-3067C946BC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12365168" y="9671245"/>
              <a:ext cx="244751" cy="24671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C4030CA-AE0B-4EDB-7E0C-4388C106CC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lum bright="100000"/>
            </a:blip>
            <a:stretch>
              <a:fillRect/>
            </a:stretch>
          </p:blipFill>
          <p:spPr>
            <a:xfrm>
              <a:off x="685800" y="9698434"/>
              <a:ext cx="549552" cy="146678"/>
            </a:xfrm>
            <a:prstGeom prst="rect">
              <a:avLst/>
            </a:prstGeom>
          </p:spPr>
        </p:pic>
      </p:grp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3A62579-641B-B21A-466A-5A16F4E1ABB1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457200" y="3695700"/>
            <a:ext cx="3841173" cy="2691090"/>
          </a:xfrm>
        </p:spPr>
        <p:txBody>
          <a:bodyPr anchor="b">
            <a:noAutofit/>
          </a:bodyPr>
          <a:lstStyle>
            <a:lvl1pPr marL="0" indent="0" defTabSz="365760">
              <a:spcBef>
                <a:spcPts val="0"/>
              </a:spcBef>
              <a:spcAft>
                <a:spcPts val="600"/>
              </a:spcAft>
              <a:buNone/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000" b="0">
                <a:solidFill>
                  <a:schemeClr val="accent3"/>
                </a:solidFill>
              </a:defRPr>
            </a:lvl1pPr>
            <a:lvl2pPr marL="182880" indent="0" defTabSz="365760">
              <a:spcBef>
                <a:spcPts val="0"/>
              </a:spcBef>
              <a:spcAft>
                <a:spcPts val="600"/>
              </a:spcAft>
              <a:buNone/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000" b="0">
                <a:solidFill>
                  <a:schemeClr val="accent3"/>
                </a:solidFill>
              </a:defRPr>
            </a:lvl2pPr>
            <a:lvl3pPr marL="548640" indent="0" defTabSz="365760">
              <a:spcBef>
                <a:spcPts val="0"/>
              </a:spcBef>
              <a:spcAft>
                <a:spcPts val="600"/>
              </a:spcAft>
              <a:buNone/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000" b="0">
                <a:solidFill>
                  <a:schemeClr val="accent3"/>
                </a:solidFill>
              </a:defRPr>
            </a:lvl3pPr>
            <a:lvl4pPr marL="914400" indent="0" defTabSz="365760">
              <a:spcBef>
                <a:spcPts val="0"/>
              </a:spcBef>
              <a:spcAft>
                <a:spcPts val="600"/>
              </a:spcAft>
              <a:buNone/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000" b="0">
                <a:solidFill>
                  <a:schemeClr val="accent3"/>
                </a:solidFill>
              </a:defRPr>
            </a:lvl4pPr>
            <a:lvl5pPr marL="1097280" indent="0" defTabSz="365760">
              <a:spcBef>
                <a:spcPts val="0"/>
              </a:spcBef>
              <a:spcAft>
                <a:spcPts val="600"/>
              </a:spcAft>
              <a:buNone/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000" b="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741F6638-02A6-7E93-336E-9CEE9EDBEC96}"/>
              </a:ext>
            </a:extLst>
          </p:cNvPr>
          <p:cNvSpPr>
            <a:spLocks noGrp="1"/>
          </p:cNvSpPr>
          <p:nvPr>
            <p:ph sz="half" idx="24"/>
          </p:nvPr>
        </p:nvSpPr>
        <p:spPr>
          <a:xfrm>
            <a:off x="4483677" y="3695700"/>
            <a:ext cx="3841173" cy="2691090"/>
          </a:xfrm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en-US" sz="1000" dirty="0">
                <a:solidFill>
                  <a:schemeClr val="accent4"/>
                </a:solidFill>
              </a:defRPr>
            </a:lvl1pPr>
            <a:lvl2pPr marL="182880" indent="0">
              <a:buNone/>
              <a:defRPr lang="en-US" sz="1000" dirty="0">
                <a:solidFill>
                  <a:schemeClr val="accent4"/>
                </a:solidFill>
              </a:defRPr>
            </a:lvl2pPr>
            <a:lvl3pPr marL="548640" indent="0">
              <a:buNone/>
              <a:defRPr lang="en-US" sz="1000" dirty="0">
                <a:solidFill>
                  <a:schemeClr val="accent4"/>
                </a:solidFill>
              </a:defRPr>
            </a:lvl3pPr>
            <a:lvl4pPr marL="914400" indent="0">
              <a:buNone/>
              <a:defRPr lang="en-US" sz="1000" dirty="0">
                <a:solidFill>
                  <a:schemeClr val="accent4"/>
                </a:solidFill>
              </a:defRPr>
            </a:lvl4pPr>
            <a:lvl5pPr marL="1097280" indent="0">
              <a:buNone/>
              <a:defRPr lang="en-US" sz="1000" dirty="0">
                <a:solidFill>
                  <a:schemeClr val="accent4"/>
                </a:solidFill>
              </a:defRPr>
            </a:lvl5pPr>
          </a:lstStyle>
          <a:p>
            <a:pPr lvl="0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Click to edit Master text styles</a:t>
            </a:r>
          </a:p>
          <a:p>
            <a:pPr lvl="1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Second level</a:t>
            </a:r>
          </a:p>
          <a:p>
            <a:pPr lvl="2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Third level</a:t>
            </a:r>
          </a:p>
          <a:p>
            <a:pPr lvl="3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Fourth level</a:t>
            </a:r>
          </a:p>
          <a:p>
            <a:pPr lvl="4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06937A-6CFB-A754-1E9F-F3B714C3961D}"/>
              </a:ext>
            </a:extLst>
          </p:cNvPr>
          <p:cNvSpPr/>
          <p:nvPr userDrawn="1"/>
        </p:nvSpPr>
        <p:spPr>
          <a:xfrm>
            <a:off x="9505950" y="395288"/>
            <a:ext cx="2828923" cy="59483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algn="ctr">
              <a:spcBef>
                <a:spcPts val="3000"/>
              </a:spcBef>
              <a:spcAft>
                <a:spcPts val="3000"/>
              </a:spcAft>
            </a:pPr>
            <a:endParaRPr lang="en-US" sz="2400" b="1" dirty="0">
              <a:solidFill>
                <a:schemeClr val="tx1"/>
              </a:solidFill>
              <a:latin typeface="Archivo" pitchFamily="2" charset="77"/>
              <a:cs typeface="Archiv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997736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9450"/>
            <a:ext cx="5848350" cy="4178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354104"/>
            <a:ext cx="2838449" cy="417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chemeClr val="accent4"/>
                </a:solidFill>
              </a:defRPr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893564"/>
            <a:ext cx="2838449" cy="2726312"/>
          </a:xfrm>
        </p:spPr>
        <p:txBody>
          <a:bodyPr>
            <a:normAutofit/>
          </a:bodyPr>
          <a:lstStyle>
            <a:lvl1pPr marL="182880"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400" b="0">
                <a:solidFill>
                  <a:schemeClr val="accent5"/>
                </a:solidFill>
              </a:defRPr>
            </a:lvl1pPr>
            <a:lvl2pPr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400" b="0">
                <a:solidFill>
                  <a:schemeClr val="accent5"/>
                </a:solidFill>
              </a:defRPr>
            </a:lvl2pPr>
            <a:lvl3pPr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400" b="0">
                <a:solidFill>
                  <a:schemeClr val="accent5"/>
                </a:solidFill>
              </a:defRPr>
            </a:lvl3pPr>
            <a:lvl4pPr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400" b="0">
                <a:solidFill>
                  <a:schemeClr val="accent5"/>
                </a:solidFill>
              </a:defRPr>
            </a:lvl4pPr>
            <a:lvl5pPr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400" b="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5F75F9C-F26B-2839-C4FD-97F14A2928D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474027" y="3354104"/>
            <a:ext cx="2838449" cy="417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chemeClr val="accent4"/>
                </a:solidFill>
              </a:defRPr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6676E7E5-72E6-3A3D-6C8A-16E59738BDF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474027" y="3893564"/>
            <a:ext cx="2838449" cy="2726312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lvl="0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Click to edit Master text styles</a:t>
            </a:r>
          </a:p>
          <a:p>
            <a:pPr lvl="1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Second level</a:t>
            </a:r>
          </a:p>
          <a:p>
            <a:pPr lvl="2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Third level</a:t>
            </a:r>
          </a:p>
          <a:p>
            <a:pPr lvl="3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Fourth level</a:t>
            </a:r>
          </a:p>
          <a:p>
            <a:pPr lvl="4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Fifth level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EB83A09-BD0C-76DB-2319-ABF10C05267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490854" y="3354104"/>
            <a:ext cx="2838449" cy="417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chemeClr val="accent4"/>
                </a:solidFill>
              </a:defRPr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03ADE2C4-7D3B-BEC4-E6AC-574018EF4D6A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490854" y="3893564"/>
            <a:ext cx="2838449" cy="2726312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lvl="0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Click to edit Master text styles</a:t>
            </a:r>
          </a:p>
          <a:p>
            <a:pPr lvl="1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Second level</a:t>
            </a:r>
          </a:p>
          <a:p>
            <a:pPr lvl="2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Third level</a:t>
            </a:r>
          </a:p>
          <a:p>
            <a:pPr lvl="3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Fourth level</a:t>
            </a:r>
          </a:p>
          <a:p>
            <a:pPr lvl="4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Fifth level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D37B4ED-FC64-7056-1754-E2AC3570DCA0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9507682" y="3354104"/>
            <a:ext cx="2838449" cy="417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chemeClr val="accent4"/>
                </a:solidFill>
              </a:defRPr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E0E1FABB-77EE-2368-3765-AB7BEE1E702D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9507682" y="3893564"/>
            <a:ext cx="2838449" cy="2726312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lvl="0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Click to edit Master text styles</a:t>
            </a:r>
          </a:p>
          <a:p>
            <a:pPr lvl="1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Second level</a:t>
            </a:r>
          </a:p>
          <a:p>
            <a:pPr lvl="2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Third level</a:t>
            </a:r>
          </a:p>
          <a:p>
            <a:pPr lvl="3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Fourth level</a:t>
            </a:r>
          </a:p>
          <a:p>
            <a:pPr lvl="4" defTabSz="365760"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</a:pPr>
            <a:r>
              <a:rPr lang="en-US" dirty="0"/>
              <a:t>Fifth level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0E3AF2D0-4108-CD9B-7ECC-DBBCB024462B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457200" y="1088013"/>
            <a:ext cx="5850948" cy="1613618"/>
          </a:xfrm>
        </p:spPr>
        <p:txBody>
          <a:bodyPr>
            <a:noAutofit/>
          </a:bodyPr>
          <a:lstStyle>
            <a:lvl1pPr marL="182880"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2000" b="0">
                <a:solidFill>
                  <a:schemeClr val="tx1"/>
                </a:solidFill>
              </a:defRPr>
            </a:lvl1pPr>
            <a:lvl2pPr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2000" b="0">
                <a:solidFill>
                  <a:schemeClr val="tx1"/>
                </a:solidFill>
              </a:defRPr>
            </a:lvl2pPr>
            <a:lvl3pPr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2000" b="0">
                <a:solidFill>
                  <a:schemeClr val="tx1"/>
                </a:solidFill>
              </a:defRPr>
            </a:lvl3pPr>
            <a:lvl4pPr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2000" b="0">
                <a:solidFill>
                  <a:schemeClr val="tx1"/>
                </a:solidFill>
              </a:defRPr>
            </a:lvl4pPr>
            <a:lvl5pPr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20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E08674B-3A6A-DAC2-274E-80E20ACFB3DD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496050" y="395288"/>
            <a:ext cx="5850948" cy="2306342"/>
          </a:xfrm>
        </p:spPr>
        <p:txBody>
          <a:bodyPr>
            <a:normAutofit/>
          </a:bodyPr>
          <a:lstStyle>
            <a:lvl1pPr marL="182880"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400" b="0">
                <a:solidFill>
                  <a:schemeClr val="accent4"/>
                </a:solidFill>
              </a:defRPr>
            </a:lvl1pPr>
            <a:lvl2pPr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400" b="0">
                <a:solidFill>
                  <a:schemeClr val="accent4"/>
                </a:solidFill>
              </a:defRPr>
            </a:lvl2pPr>
            <a:lvl3pPr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400" b="0">
                <a:solidFill>
                  <a:schemeClr val="accent4"/>
                </a:solidFill>
              </a:defRPr>
            </a:lvl3pPr>
            <a:lvl4pPr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400" b="0">
                <a:solidFill>
                  <a:schemeClr val="accent4"/>
                </a:solidFill>
              </a:defRPr>
            </a:lvl4pPr>
            <a:lvl5pPr indent="-182880" defTabSz="365760">
              <a:spcBef>
                <a:spcPts val="0"/>
              </a:spcBef>
              <a:spcAft>
                <a:spcPts val="600"/>
              </a:spcAft>
              <a:tabLst>
                <a:tab pos="365760" algn="l"/>
                <a:tab pos="731520" algn="l"/>
                <a:tab pos="1097280" algn="l"/>
                <a:tab pos="1463040" algn="l"/>
                <a:tab pos="1828800" algn="l"/>
                <a:tab pos="2194560" algn="l"/>
                <a:tab pos="2560320" algn="l"/>
                <a:tab pos="2926080" algn="l"/>
              </a:tabLst>
              <a:defRPr sz="1400" b="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2">
            <a:extLst>
              <a:ext uri="{FF2B5EF4-FFF2-40B4-BE49-F238E27FC236}">
                <a16:creationId xmlns:a16="http://schemas.microsoft.com/office/drawing/2014/main" id="{7527290D-8915-27B9-CA3A-689447F26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>
                <a:solidFill>
                  <a:schemeClr val="accent4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fld id="{79028157-70F7-5D49-9C69-4FA98BA1157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62613B-B89A-B60B-F1F6-AEE47C5BE2C0}"/>
              </a:ext>
            </a:extLst>
          </p:cNvPr>
          <p:cNvGrpSpPr/>
          <p:nvPr userDrawn="1"/>
        </p:nvGrpSpPr>
        <p:grpSpPr>
          <a:xfrm>
            <a:off x="457200" y="6800850"/>
            <a:ext cx="11924131" cy="404814"/>
            <a:chOff x="685788" y="9601200"/>
            <a:chExt cx="11924131" cy="404814"/>
          </a:xfrm>
        </p:grpSpPr>
        <p:sp>
          <p:nvSpPr>
            <p:cNvPr id="22" name="Google Shape;94;p9">
              <a:extLst>
                <a:ext uri="{FF2B5EF4-FFF2-40B4-BE49-F238E27FC236}">
                  <a16:creationId xmlns:a16="http://schemas.microsoft.com/office/drawing/2014/main" id="{F78070A5-937E-4138-2C00-05BF41947924}"/>
                </a:ext>
              </a:extLst>
            </p:cNvPr>
            <p:cNvSpPr txBox="1"/>
            <p:nvPr/>
          </p:nvSpPr>
          <p:spPr>
            <a:xfrm>
              <a:off x="10745775" y="9687244"/>
              <a:ext cx="819150" cy="318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42-ds.com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3" name="Google Shape;96;p9">
              <a:extLst>
                <a:ext uri="{FF2B5EF4-FFF2-40B4-BE49-F238E27FC236}">
                  <a16:creationId xmlns:a16="http://schemas.microsoft.com/office/drawing/2014/main" id="{28E74474-BC35-23EF-02F5-F6E73FE35894}"/>
                </a:ext>
              </a:extLst>
            </p:cNvPr>
            <p:cNvSpPr txBox="1"/>
            <p:nvPr/>
          </p:nvSpPr>
          <p:spPr>
            <a:xfrm>
              <a:off x="1693851" y="9679512"/>
              <a:ext cx="1828800" cy="3265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© </a:t>
              </a: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2025 — All rights reserved — Confidential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cxnSp>
          <p:nvCxnSpPr>
            <p:cNvPr id="24" name="Google Shape;97;p9">
              <a:extLst>
                <a:ext uri="{FF2B5EF4-FFF2-40B4-BE49-F238E27FC236}">
                  <a16:creationId xmlns:a16="http://schemas.microsoft.com/office/drawing/2014/main" id="{3B700CD3-598D-47D2-E771-CEA7F616BBD2}"/>
                </a:ext>
              </a:extLst>
            </p:cNvPr>
            <p:cNvCxnSpPr>
              <a:cxnSpLocks/>
            </p:cNvCxnSpPr>
            <p:nvPr/>
          </p:nvCxnSpPr>
          <p:spPr>
            <a:xfrm>
              <a:off x="685788" y="9601200"/>
              <a:ext cx="11887200" cy="0"/>
            </a:xfrm>
            <a:prstGeom prst="straightConnector1">
              <a:avLst/>
            </a:prstGeom>
            <a:noFill/>
            <a:ln w="12700" cap="rnd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8B1D7ED-C2CC-70A4-93FE-3067C946BC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365168" y="9671243"/>
              <a:ext cx="244751" cy="24671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C4030CA-AE0B-4EDB-7E0C-4388C106CC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85800" y="9698434"/>
              <a:ext cx="549552" cy="1466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92863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96174" y="395288"/>
            <a:ext cx="4848225" cy="6405562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E966F7D-B045-3609-DD21-14D026A78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18" y="499198"/>
            <a:ext cx="5880013" cy="1643927"/>
          </a:xfrm>
        </p:spPr>
        <p:txBody>
          <a:bodyPr anchor="t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2F11976-9929-4A27-D651-AE3347C3F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250749"/>
            <a:ext cx="5848350" cy="415524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400" b="0">
                <a:solidFill>
                  <a:schemeClr val="accent4"/>
                </a:solidFill>
              </a:defRPr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D77DCB-1453-6EAE-4E62-548B8CB077F5}"/>
              </a:ext>
            </a:extLst>
          </p:cNvPr>
          <p:cNvGrpSpPr/>
          <p:nvPr userDrawn="1"/>
        </p:nvGrpSpPr>
        <p:grpSpPr>
          <a:xfrm>
            <a:off x="457200" y="6800850"/>
            <a:ext cx="6889173" cy="404814"/>
            <a:chOff x="685788" y="9601200"/>
            <a:chExt cx="6889173" cy="404814"/>
          </a:xfrm>
        </p:grpSpPr>
        <p:sp>
          <p:nvSpPr>
            <p:cNvPr id="12" name="Google Shape;94;p9">
              <a:extLst>
                <a:ext uri="{FF2B5EF4-FFF2-40B4-BE49-F238E27FC236}">
                  <a16:creationId xmlns:a16="http://schemas.microsoft.com/office/drawing/2014/main" id="{B6D2FF49-E5CE-9065-0AC4-F65DE4583B3D}"/>
                </a:ext>
              </a:extLst>
            </p:cNvPr>
            <p:cNvSpPr txBox="1"/>
            <p:nvPr/>
          </p:nvSpPr>
          <p:spPr>
            <a:xfrm>
              <a:off x="5714988" y="9687244"/>
              <a:ext cx="819150" cy="318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42-ds.com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3" name="Google Shape;96;p9">
              <a:extLst>
                <a:ext uri="{FF2B5EF4-FFF2-40B4-BE49-F238E27FC236}">
                  <a16:creationId xmlns:a16="http://schemas.microsoft.com/office/drawing/2014/main" id="{7836CE42-D863-DFBF-5464-C3F685412A5F}"/>
                </a:ext>
              </a:extLst>
            </p:cNvPr>
            <p:cNvSpPr txBox="1"/>
            <p:nvPr/>
          </p:nvSpPr>
          <p:spPr>
            <a:xfrm>
              <a:off x="1693851" y="9679512"/>
              <a:ext cx="1828800" cy="3265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© </a:t>
              </a: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2025 — All rights reserved — Confidential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cxnSp>
          <p:nvCxnSpPr>
            <p:cNvPr id="14" name="Google Shape;97;p9">
              <a:extLst>
                <a:ext uri="{FF2B5EF4-FFF2-40B4-BE49-F238E27FC236}">
                  <a16:creationId xmlns:a16="http://schemas.microsoft.com/office/drawing/2014/main" id="{1234CC95-1FAF-E645-037B-1BB53A5ACF4B}"/>
                </a:ext>
              </a:extLst>
            </p:cNvPr>
            <p:cNvCxnSpPr>
              <a:cxnSpLocks/>
            </p:cNvCxnSpPr>
            <p:nvPr/>
          </p:nvCxnSpPr>
          <p:spPr>
            <a:xfrm>
              <a:off x="685788" y="9601200"/>
              <a:ext cx="6858000" cy="0"/>
            </a:xfrm>
            <a:prstGeom prst="straightConnector1">
              <a:avLst/>
            </a:prstGeom>
            <a:noFill/>
            <a:ln w="12700" cap="rnd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4818ACF-6E27-6451-8109-80B877FC27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330210" y="9671243"/>
              <a:ext cx="244751" cy="24671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739BE51-7F50-3784-1D12-7A026FDF39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85800" y="9698434"/>
              <a:ext cx="549552" cy="146678"/>
            </a:xfrm>
            <a:prstGeom prst="rect">
              <a:avLst/>
            </a:prstGeom>
          </p:spPr>
        </p:pic>
      </p:grpSp>
      <p:sp>
        <p:nvSpPr>
          <p:cNvPr id="2" name="Slide Number Placeholder 22">
            <a:extLst>
              <a:ext uri="{FF2B5EF4-FFF2-40B4-BE49-F238E27FC236}">
                <a16:creationId xmlns:a16="http://schemas.microsoft.com/office/drawing/2014/main" id="{C9796FDB-7104-D414-5EDA-2F59DABDB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>
                <a:solidFill>
                  <a:schemeClr val="accent4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fld id="{79028157-70F7-5D49-9C69-4FA98BA1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902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2">
            <a:extLst>
              <a:ext uri="{FF2B5EF4-FFF2-40B4-BE49-F238E27FC236}">
                <a16:creationId xmlns:a16="http://schemas.microsoft.com/office/drawing/2014/main" id="{B0E7D885-2B3D-88C3-93F0-7EECB0B513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>
                <a:solidFill>
                  <a:schemeClr val="accent4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fld id="{79028157-70F7-5D49-9C69-4FA98BA1157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A1E82E-A731-2EAC-9849-EF7D83A18C03}"/>
              </a:ext>
            </a:extLst>
          </p:cNvPr>
          <p:cNvGrpSpPr/>
          <p:nvPr userDrawn="1"/>
        </p:nvGrpSpPr>
        <p:grpSpPr>
          <a:xfrm>
            <a:off x="457200" y="6800850"/>
            <a:ext cx="11924131" cy="404814"/>
            <a:chOff x="685788" y="9601200"/>
            <a:chExt cx="11924131" cy="404814"/>
          </a:xfrm>
        </p:grpSpPr>
        <p:sp>
          <p:nvSpPr>
            <p:cNvPr id="6" name="Google Shape;94;p9">
              <a:extLst>
                <a:ext uri="{FF2B5EF4-FFF2-40B4-BE49-F238E27FC236}">
                  <a16:creationId xmlns:a16="http://schemas.microsoft.com/office/drawing/2014/main" id="{DA905960-C26D-4EBB-E513-5515CBE8E082}"/>
                </a:ext>
              </a:extLst>
            </p:cNvPr>
            <p:cNvSpPr txBox="1"/>
            <p:nvPr/>
          </p:nvSpPr>
          <p:spPr>
            <a:xfrm>
              <a:off x="10745775" y="9687244"/>
              <a:ext cx="819150" cy="318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42-ds.com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7" name="Google Shape;96;p9">
              <a:extLst>
                <a:ext uri="{FF2B5EF4-FFF2-40B4-BE49-F238E27FC236}">
                  <a16:creationId xmlns:a16="http://schemas.microsoft.com/office/drawing/2014/main" id="{D5AF6634-C09C-5219-5888-64216804CE89}"/>
                </a:ext>
              </a:extLst>
            </p:cNvPr>
            <p:cNvSpPr txBox="1"/>
            <p:nvPr/>
          </p:nvSpPr>
          <p:spPr>
            <a:xfrm>
              <a:off x="1693851" y="9679512"/>
              <a:ext cx="1828800" cy="3265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© </a:t>
              </a: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2025 — All rights reserved — Confidential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cxnSp>
          <p:nvCxnSpPr>
            <p:cNvPr id="8" name="Google Shape;97;p9">
              <a:extLst>
                <a:ext uri="{FF2B5EF4-FFF2-40B4-BE49-F238E27FC236}">
                  <a16:creationId xmlns:a16="http://schemas.microsoft.com/office/drawing/2014/main" id="{6D28CBFB-0A1C-AEBE-7362-A4D7098FD5F8}"/>
                </a:ext>
              </a:extLst>
            </p:cNvPr>
            <p:cNvCxnSpPr>
              <a:cxnSpLocks/>
            </p:cNvCxnSpPr>
            <p:nvPr/>
          </p:nvCxnSpPr>
          <p:spPr>
            <a:xfrm>
              <a:off x="685788" y="9601200"/>
              <a:ext cx="11887200" cy="0"/>
            </a:xfrm>
            <a:prstGeom prst="straightConnector1">
              <a:avLst/>
            </a:prstGeom>
            <a:noFill/>
            <a:ln w="12700" cap="rnd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3CB9E91-8913-7EAE-F8FD-51B22D58B3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365168" y="9671243"/>
              <a:ext cx="244751" cy="24671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8874C50-4892-3FBB-4B61-B7B5202BF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85800" y="9698434"/>
              <a:ext cx="549552" cy="1466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50004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418" y="1528761"/>
            <a:ext cx="9898207" cy="3538539"/>
          </a:xfrm>
        </p:spPr>
        <p:txBody>
          <a:bodyPr/>
          <a:lstStyle>
            <a:lvl1pPr>
              <a:defRPr b="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00C6A64-318B-E4AA-2FC6-2A8829F83727}"/>
              </a:ext>
            </a:extLst>
          </p:cNvPr>
          <p:cNvGrpSpPr/>
          <p:nvPr userDrawn="1"/>
        </p:nvGrpSpPr>
        <p:grpSpPr>
          <a:xfrm>
            <a:off x="457200" y="6800850"/>
            <a:ext cx="11924131" cy="404814"/>
            <a:chOff x="685788" y="9601200"/>
            <a:chExt cx="11924131" cy="404814"/>
          </a:xfrm>
        </p:grpSpPr>
        <p:sp>
          <p:nvSpPr>
            <p:cNvPr id="4" name="Google Shape;94;p9">
              <a:extLst>
                <a:ext uri="{FF2B5EF4-FFF2-40B4-BE49-F238E27FC236}">
                  <a16:creationId xmlns:a16="http://schemas.microsoft.com/office/drawing/2014/main" id="{9C872BB8-4833-2348-E663-90D1E67589FA}"/>
                </a:ext>
              </a:extLst>
            </p:cNvPr>
            <p:cNvSpPr txBox="1"/>
            <p:nvPr/>
          </p:nvSpPr>
          <p:spPr>
            <a:xfrm>
              <a:off x="10745775" y="9687244"/>
              <a:ext cx="819150" cy="318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42-ds.com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" name="Google Shape;96;p9">
              <a:extLst>
                <a:ext uri="{FF2B5EF4-FFF2-40B4-BE49-F238E27FC236}">
                  <a16:creationId xmlns:a16="http://schemas.microsoft.com/office/drawing/2014/main" id="{9188E0B5-0037-2AF4-43EB-DE1D05069BAB}"/>
                </a:ext>
              </a:extLst>
            </p:cNvPr>
            <p:cNvSpPr txBox="1"/>
            <p:nvPr/>
          </p:nvSpPr>
          <p:spPr>
            <a:xfrm>
              <a:off x="1693851" y="9679512"/>
              <a:ext cx="1828800" cy="3265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© </a:t>
              </a: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2025 — All rights reserved — Confidential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cxnSp>
          <p:nvCxnSpPr>
            <p:cNvPr id="13" name="Google Shape;97;p9">
              <a:extLst>
                <a:ext uri="{FF2B5EF4-FFF2-40B4-BE49-F238E27FC236}">
                  <a16:creationId xmlns:a16="http://schemas.microsoft.com/office/drawing/2014/main" id="{9B4D12CC-A93C-0B52-7650-B97A3A84DCED}"/>
                </a:ext>
              </a:extLst>
            </p:cNvPr>
            <p:cNvCxnSpPr>
              <a:cxnSpLocks/>
            </p:cNvCxnSpPr>
            <p:nvPr/>
          </p:nvCxnSpPr>
          <p:spPr>
            <a:xfrm>
              <a:off x="685788" y="9601200"/>
              <a:ext cx="11887200" cy="0"/>
            </a:xfrm>
            <a:prstGeom prst="straightConnector1">
              <a:avLst/>
            </a:prstGeom>
            <a:noFill/>
            <a:ln w="12700" cap="rnd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9919D15-371E-3002-5DE0-8A3C328E3C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365168" y="9671243"/>
              <a:ext cx="244751" cy="24671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BE9977F-B585-B7AC-43D9-32CA1ED40B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85800" y="9698434"/>
              <a:ext cx="549552" cy="146678"/>
            </a:xfrm>
            <a:prstGeom prst="rect">
              <a:avLst/>
            </a:prstGeom>
          </p:spPr>
        </p:pic>
      </p:grp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F7EBC04E-8BB6-5E35-6B27-C11544E544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>
                <a:solidFill>
                  <a:schemeClr val="accent4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fld id="{79028157-70F7-5D49-9C69-4FA98BA1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014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meline with 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8038"/>
            <a:ext cx="5848350" cy="252985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2">
            <a:extLst>
              <a:ext uri="{FF2B5EF4-FFF2-40B4-BE49-F238E27FC236}">
                <a16:creationId xmlns:a16="http://schemas.microsoft.com/office/drawing/2014/main" id="{B0E7D885-2B3D-88C3-93F0-7EECB0B513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>
                <a:solidFill>
                  <a:schemeClr val="accent4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fld id="{79028157-70F7-5D49-9C69-4FA98BA1157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A1E82E-A731-2EAC-9849-EF7D83A18C03}"/>
              </a:ext>
            </a:extLst>
          </p:cNvPr>
          <p:cNvGrpSpPr/>
          <p:nvPr userDrawn="1"/>
        </p:nvGrpSpPr>
        <p:grpSpPr>
          <a:xfrm>
            <a:off x="457200" y="6800850"/>
            <a:ext cx="11924131" cy="404814"/>
            <a:chOff x="685788" y="9601200"/>
            <a:chExt cx="11924131" cy="404814"/>
          </a:xfrm>
        </p:grpSpPr>
        <p:sp>
          <p:nvSpPr>
            <p:cNvPr id="6" name="Google Shape;94;p9">
              <a:extLst>
                <a:ext uri="{FF2B5EF4-FFF2-40B4-BE49-F238E27FC236}">
                  <a16:creationId xmlns:a16="http://schemas.microsoft.com/office/drawing/2014/main" id="{DA905960-C26D-4EBB-E513-5515CBE8E082}"/>
                </a:ext>
              </a:extLst>
            </p:cNvPr>
            <p:cNvSpPr txBox="1"/>
            <p:nvPr/>
          </p:nvSpPr>
          <p:spPr>
            <a:xfrm>
              <a:off x="10745775" y="9687244"/>
              <a:ext cx="819150" cy="318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42-ds.com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7" name="Google Shape;96;p9">
              <a:extLst>
                <a:ext uri="{FF2B5EF4-FFF2-40B4-BE49-F238E27FC236}">
                  <a16:creationId xmlns:a16="http://schemas.microsoft.com/office/drawing/2014/main" id="{D5AF6634-C09C-5219-5888-64216804CE89}"/>
                </a:ext>
              </a:extLst>
            </p:cNvPr>
            <p:cNvSpPr txBox="1"/>
            <p:nvPr/>
          </p:nvSpPr>
          <p:spPr>
            <a:xfrm>
              <a:off x="1693851" y="9679512"/>
              <a:ext cx="1828800" cy="3265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© </a:t>
              </a: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2025 — All rights reserved — Confidential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cxnSp>
          <p:nvCxnSpPr>
            <p:cNvPr id="8" name="Google Shape;97;p9">
              <a:extLst>
                <a:ext uri="{FF2B5EF4-FFF2-40B4-BE49-F238E27FC236}">
                  <a16:creationId xmlns:a16="http://schemas.microsoft.com/office/drawing/2014/main" id="{6D28CBFB-0A1C-AEBE-7362-A4D7098FD5F8}"/>
                </a:ext>
              </a:extLst>
            </p:cNvPr>
            <p:cNvCxnSpPr>
              <a:cxnSpLocks/>
            </p:cNvCxnSpPr>
            <p:nvPr/>
          </p:nvCxnSpPr>
          <p:spPr>
            <a:xfrm>
              <a:off x="685788" y="9601200"/>
              <a:ext cx="11887200" cy="0"/>
            </a:xfrm>
            <a:prstGeom prst="straightConnector1">
              <a:avLst/>
            </a:prstGeom>
            <a:noFill/>
            <a:ln w="12700" cap="rnd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3CB9E91-8913-7EAE-F8FD-51B22D58B3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365168" y="9671243"/>
              <a:ext cx="244751" cy="24671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8874C50-4892-3FBB-4B61-B7B5202BF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85800" y="9698434"/>
              <a:ext cx="549552" cy="1466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61195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 userDrawn="1">
          <p15:clr>
            <a:srgbClr val="547EBF"/>
          </p15:clr>
        </p15:guide>
        <p15:guide id="2" pos="864" userDrawn="1">
          <p15:clr>
            <a:srgbClr val="547EBF"/>
          </p15:clr>
        </p15:guide>
        <p15:guide id="3" pos="1152" userDrawn="1">
          <p15:clr>
            <a:srgbClr val="547EBF"/>
          </p15:clr>
        </p15:guide>
        <p15:guide id="4" pos="1440" userDrawn="1">
          <p15:clr>
            <a:srgbClr val="547EBF"/>
          </p15:clr>
        </p15:guide>
        <p15:guide id="5" pos="1728" userDrawn="1">
          <p15:clr>
            <a:srgbClr val="547EBF"/>
          </p15:clr>
        </p15:guide>
        <p15:guide id="6" pos="2016" userDrawn="1">
          <p15:clr>
            <a:srgbClr val="547EBF"/>
          </p15:clr>
        </p15:guide>
        <p15:guide id="7" pos="2304" userDrawn="1">
          <p15:clr>
            <a:srgbClr val="547EBF"/>
          </p15:clr>
        </p15:guide>
        <p15:guide id="8" pos="2592" userDrawn="1">
          <p15:clr>
            <a:srgbClr val="547EBF"/>
          </p15:clr>
        </p15:guide>
        <p15:guide id="9" pos="2880" userDrawn="1">
          <p15:clr>
            <a:srgbClr val="547EBF"/>
          </p15:clr>
        </p15:guide>
        <p15:guide id="10" pos="3168" userDrawn="1">
          <p15:clr>
            <a:srgbClr val="547EBF"/>
          </p15:clr>
        </p15:guide>
        <p15:guide id="11" pos="3456" userDrawn="1">
          <p15:clr>
            <a:srgbClr val="547EBF"/>
          </p15:clr>
        </p15:guide>
        <p15:guide id="12" pos="3744" userDrawn="1">
          <p15:clr>
            <a:srgbClr val="547EBF"/>
          </p15:clr>
        </p15:guide>
        <p15:guide id="13" pos="4032" userDrawn="1">
          <p15:clr>
            <a:srgbClr val="547EBF"/>
          </p15:clr>
        </p15:guide>
        <p15:guide id="14" pos="4320" userDrawn="1">
          <p15:clr>
            <a:srgbClr val="547EBF"/>
          </p15:clr>
        </p15:guide>
        <p15:guide id="15" pos="4608" userDrawn="1">
          <p15:clr>
            <a:srgbClr val="547EBF"/>
          </p15:clr>
        </p15:guide>
        <p15:guide id="16" pos="4896" userDrawn="1">
          <p15:clr>
            <a:srgbClr val="547EBF"/>
          </p15:clr>
        </p15:guide>
        <p15:guide id="17" pos="5184" userDrawn="1">
          <p15:clr>
            <a:srgbClr val="547EBF"/>
          </p15:clr>
        </p15:guide>
        <p15:guide id="18" pos="5472" userDrawn="1">
          <p15:clr>
            <a:srgbClr val="547EBF"/>
          </p15:clr>
        </p15:guide>
        <p15:guide id="19" pos="5760" userDrawn="1">
          <p15:clr>
            <a:srgbClr val="547EBF"/>
          </p15:clr>
        </p15:guide>
        <p15:guide id="20" pos="6048" userDrawn="1">
          <p15:clr>
            <a:srgbClr val="547EBF"/>
          </p15:clr>
        </p15:guide>
        <p15:guide id="21" pos="6336" userDrawn="1">
          <p15:clr>
            <a:srgbClr val="547EBF"/>
          </p15:clr>
        </p15:guide>
        <p15:guide id="22" pos="6624" userDrawn="1">
          <p15:clr>
            <a:srgbClr val="547EBF"/>
          </p15:clr>
        </p15:guide>
        <p15:guide id="23" pos="6912" userDrawn="1">
          <p15:clr>
            <a:srgbClr val="547EBF"/>
          </p15:clr>
        </p15:guide>
        <p15:guide id="24" pos="7200" userDrawn="1">
          <p15:clr>
            <a:srgbClr val="547EBF"/>
          </p15:clr>
        </p15:guide>
        <p15:guide id="25" pos="7488" userDrawn="1">
          <p15:clr>
            <a:srgbClr val="547EBF"/>
          </p15:clr>
        </p15:guide>
        <p15:guide id="26" pos="432" userDrawn="1">
          <p15:clr>
            <a:srgbClr val="547EBF"/>
          </p15:clr>
        </p15:guide>
        <p15:guide id="27" pos="720" userDrawn="1">
          <p15:clr>
            <a:srgbClr val="547EBF"/>
          </p15:clr>
        </p15:guide>
        <p15:guide id="28" pos="1008" userDrawn="1">
          <p15:clr>
            <a:srgbClr val="547EBF"/>
          </p15:clr>
        </p15:guide>
        <p15:guide id="29" pos="1296" userDrawn="1">
          <p15:clr>
            <a:srgbClr val="547EBF"/>
          </p15:clr>
        </p15:guide>
        <p15:guide id="30" pos="1584" userDrawn="1">
          <p15:clr>
            <a:srgbClr val="547EBF"/>
          </p15:clr>
        </p15:guide>
        <p15:guide id="31" pos="1872" userDrawn="1">
          <p15:clr>
            <a:srgbClr val="547EBF"/>
          </p15:clr>
        </p15:guide>
        <p15:guide id="32" pos="2160" userDrawn="1">
          <p15:clr>
            <a:srgbClr val="547EBF"/>
          </p15:clr>
        </p15:guide>
        <p15:guide id="33" pos="2448" userDrawn="1">
          <p15:clr>
            <a:srgbClr val="547EBF"/>
          </p15:clr>
        </p15:guide>
        <p15:guide id="34" pos="2736" userDrawn="1">
          <p15:clr>
            <a:srgbClr val="547EBF"/>
          </p15:clr>
        </p15:guide>
        <p15:guide id="35" pos="3024" userDrawn="1">
          <p15:clr>
            <a:srgbClr val="547EBF"/>
          </p15:clr>
        </p15:guide>
        <p15:guide id="36" pos="3312" userDrawn="1">
          <p15:clr>
            <a:srgbClr val="547EBF"/>
          </p15:clr>
        </p15:guide>
        <p15:guide id="37" pos="3600" userDrawn="1">
          <p15:clr>
            <a:srgbClr val="547EBF"/>
          </p15:clr>
        </p15:guide>
        <p15:guide id="38" pos="3888" userDrawn="1">
          <p15:clr>
            <a:srgbClr val="547EBF"/>
          </p15:clr>
        </p15:guide>
        <p15:guide id="39" pos="4176" userDrawn="1">
          <p15:clr>
            <a:srgbClr val="547EBF"/>
          </p15:clr>
        </p15:guide>
        <p15:guide id="40" pos="4464" userDrawn="1">
          <p15:clr>
            <a:srgbClr val="547EBF"/>
          </p15:clr>
        </p15:guide>
        <p15:guide id="41" pos="4752" userDrawn="1">
          <p15:clr>
            <a:srgbClr val="547EBF"/>
          </p15:clr>
        </p15:guide>
        <p15:guide id="42" pos="5040" userDrawn="1">
          <p15:clr>
            <a:srgbClr val="547EBF"/>
          </p15:clr>
        </p15:guide>
        <p15:guide id="43" pos="5328" userDrawn="1">
          <p15:clr>
            <a:srgbClr val="547EBF"/>
          </p15:clr>
        </p15:guide>
        <p15:guide id="44" pos="5616" userDrawn="1">
          <p15:clr>
            <a:srgbClr val="547EBF"/>
          </p15:clr>
        </p15:guide>
        <p15:guide id="45" pos="5904" userDrawn="1">
          <p15:clr>
            <a:srgbClr val="547EBF"/>
          </p15:clr>
        </p15:guide>
        <p15:guide id="46" pos="6192" userDrawn="1">
          <p15:clr>
            <a:srgbClr val="547EBF"/>
          </p15:clr>
        </p15:guide>
        <p15:guide id="47" pos="6480" userDrawn="1">
          <p15:clr>
            <a:srgbClr val="547EBF"/>
          </p15:clr>
        </p15:guide>
        <p15:guide id="48" pos="6768" userDrawn="1">
          <p15:clr>
            <a:srgbClr val="547EBF"/>
          </p15:clr>
        </p15:guide>
        <p15:guide id="49" pos="7056" userDrawn="1">
          <p15:clr>
            <a:srgbClr val="547EBF"/>
          </p15:clr>
        </p15:guide>
        <p15:guide id="50" pos="7344" userDrawn="1">
          <p15:clr>
            <a:srgbClr val="547EBF"/>
          </p15:clr>
        </p15:guide>
        <p15:guide id="51" pos="7632" userDrawn="1">
          <p15:clr>
            <a:srgbClr val="547EB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894" y="1007628"/>
            <a:ext cx="9935731" cy="4059672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8800" spc="-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-352425" y="4495800"/>
            <a:ext cx="3829050" cy="2709853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5200" b="0" i="0" spc="-500" baseline="0">
                <a:solidFill>
                  <a:schemeClr val="accent6"/>
                </a:solidFill>
                <a:latin typeface="Archivo Thin" pitchFamily="2" charset="77"/>
                <a:cs typeface="Archivo Thin" pitchFamily="2" charset="77"/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8" name="Google Shape;10;p2">
            <a:extLst>
              <a:ext uri="{FF2B5EF4-FFF2-40B4-BE49-F238E27FC236}">
                <a16:creationId xmlns:a16="http://schemas.microsoft.com/office/drawing/2014/main" id="{0A32C9E9-190D-C012-D03C-93589C65BB9F}"/>
              </a:ext>
            </a:extLst>
          </p:cNvPr>
          <p:cNvCxnSpPr>
            <a:cxnSpLocks/>
          </p:cNvCxnSpPr>
          <p:nvPr userDrawn="1"/>
        </p:nvCxnSpPr>
        <p:spPr>
          <a:xfrm>
            <a:off x="11525250" y="6802149"/>
            <a:ext cx="1276350" cy="0"/>
          </a:xfrm>
          <a:prstGeom prst="straightConnector1">
            <a:avLst/>
          </a:prstGeom>
          <a:noFill/>
          <a:ln w="12700" cap="rnd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12;p2">
            <a:extLst>
              <a:ext uri="{FF2B5EF4-FFF2-40B4-BE49-F238E27FC236}">
                <a16:creationId xmlns:a16="http://schemas.microsoft.com/office/drawing/2014/main" id="{072E2C80-CD85-F50A-9774-C61BFD603839}"/>
              </a:ext>
            </a:extLst>
          </p:cNvPr>
          <p:cNvSpPr txBox="1"/>
          <p:nvPr userDrawn="1"/>
        </p:nvSpPr>
        <p:spPr>
          <a:xfrm>
            <a:off x="11525251" y="5994400"/>
            <a:ext cx="815376" cy="375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accent4"/>
                </a:solidFill>
                <a:latin typeface="Archivo" pitchFamily="2" charset="77"/>
                <a:ea typeface="Inter Tight"/>
                <a:cs typeface="Archivo" pitchFamily="2" charset="77"/>
                <a:sym typeface="Inter Tight"/>
              </a:rPr>
              <a:t>©</a:t>
            </a:r>
            <a:endParaRPr sz="800" b="1" dirty="0">
              <a:solidFill>
                <a:schemeClr val="accent4"/>
              </a:solidFill>
              <a:latin typeface="Archivo" pitchFamily="2" charset="77"/>
              <a:ea typeface="Inter Tight"/>
              <a:cs typeface="Archivo" pitchFamily="2" charset="77"/>
              <a:sym typeface="Inter Tight"/>
            </a:endParaRPr>
          </a:p>
        </p:txBody>
      </p:sp>
      <p:sp>
        <p:nvSpPr>
          <p:cNvPr id="10" name="Google Shape;13;p2">
            <a:extLst>
              <a:ext uri="{FF2B5EF4-FFF2-40B4-BE49-F238E27FC236}">
                <a16:creationId xmlns:a16="http://schemas.microsoft.com/office/drawing/2014/main" id="{6D74EC35-E0BA-DA6B-AE5C-497D2B33BD14}"/>
              </a:ext>
            </a:extLst>
          </p:cNvPr>
          <p:cNvSpPr txBox="1"/>
          <p:nvPr userDrawn="1"/>
        </p:nvSpPr>
        <p:spPr>
          <a:xfrm>
            <a:off x="11525250" y="6877051"/>
            <a:ext cx="819150" cy="32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0" i="0" dirty="0">
                <a:solidFill>
                  <a:schemeClr val="bg1"/>
                </a:solidFill>
                <a:latin typeface="Archivo Thin" pitchFamily="2" charset="77"/>
                <a:ea typeface="Inter Tight"/>
                <a:cs typeface="Archivo Thin" pitchFamily="2" charset="77"/>
                <a:sym typeface="Inter Tight"/>
              </a:rPr>
              <a:t>n</a:t>
            </a:r>
            <a:r>
              <a:rPr lang="en" sz="800" b="0" i="0" dirty="0">
                <a:solidFill>
                  <a:schemeClr val="bg1"/>
                </a:solidFill>
                <a:latin typeface="Archivo Thin" pitchFamily="2" charset="77"/>
                <a:ea typeface="Inter Tight"/>
                <a:cs typeface="Archivo Thin" pitchFamily="2" charset="77"/>
                <a:sym typeface="Inter Tight"/>
              </a:rPr>
              <a:t>avigating your data journey</a:t>
            </a:r>
            <a:endParaRPr sz="800" b="0" i="0" dirty="0">
              <a:solidFill>
                <a:schemeClr val="bg1"/>
              </a:solidFill>
              <a:latin typeface="Archivo Thin" pitchFamily="2" charset="77"/>
              <a:ea typeface="Inter Tight"/>
              <a:cs typeface="Archivo Thin" pitchFamily="2" charset="77"/>
              <a:sym typeface="Inter Tigh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7C05E7-1772-771A-1171-1D0352C7A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11529025" y="6472961"/>
            <a:ext cx="815375" cy="2176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03F10D-1247-0D36-B8C8-0358B8BB70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51936" t="12401" r="7195" b="1"/>
          <a:stretch/>
        </p:blipFill>
        <p:spPr>
          <a:xfrm rot="5400000">
            <a:off x="9814492" y="2108764"/>
            <a:ext cx="4678816" cy="1276350"/>
          </a:xfrm>
          <a:prstGeom prst="rect">
            <a:avLst/>
          </a:prstGeom>
        </p:spPr>
      </p:pic>
      <p:sp>
        <p:nvSpPr>
          <p:cNvPr id="13" name="Slide Number Placeholder 22">
            <a:extLst>
              <a:ext uri="{FF2B5EF4-FFF2-40B4-BE49-F238E27FC236}">
                <a16:creationId xmlns:a16="http://schemas.microsoft.com/office/drawing/2014/main" id="{5C0C8D94-0C59-9994-7C7A-E7FA821C83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>
                <a:solidFill>
                  <a:schemeClr val="accent4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fld id="{79028157-70F7-5D49-9C69-4FA98BA1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3749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2">
            <a:extLst>
              <a:ext uri="{FF2B5EF4-FFF2-40B4-BE49-F238E27FC236}">
                <a16:creationId xmlns:a16="http://schemas.microsoft.com/office/drawing/2014/main" id="{12F2E793-3AC0-5669-2CE1-E99B74FA1F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>
                <a:solidFill>
                  <a:schemeClr val="accent4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fld id="{79028157-70F7-5D49-9C69-4FA98BA1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65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k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2">
            <a:extLst>
              <a:ext uri="{FF2B5EF4-FFF2-40B4-BE49-F238E27FC236}">
                <a16:creationId xmlns:a16="http://schemas.microsoft.com/office/drawing/2014/main" id="{7CD133AF-05B1-726A-E94B-4FF3EF42AF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>
                <a:solidFill>
                  <a:schemeClr val="accent4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fld id="{79028157-70F7-5D49-9C69-4FA98BA1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8796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at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2">
            <a:extLst>
              <a:ext uri="{FF2B5EF4-FFF2-40B4-BE49-F238E27FC236}">
                <a16:creationId xmlns:a16="http://schemas.microsoft.com/office/drawing/2014/main" id="{3B077303-9DA1-9D86-E416-792DED0FE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>
                <a:solidFill>
                  <a:schemeClr val="accent3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fld id="{79028157-70F7-5D49-9C69-4FA98BA1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6622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Ocea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2">
            <a:extLst>
              <a:ext uri="{FF2B5EF4-FFF2-40B4-BE49-F238E27FC236}">
                <a16:creationId xmlns:a16="http://schemas.microsoft.com/office/drawing/2014/main" id="{8B0D9B3B-B00B-D97E-0AA7-384849CB5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>
                <a:solidFill>
                  <a:schemeClr val="accent4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fld id="{79028157-70F7-5D49-9C69-4FA98BA1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0885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54A14D7-0E98-EE19-709B-1DAF6845AA09}"/>
              </a:ext>
            </a:extLst>
          </p:cNvPr>
          <p:cNvGrpSpPr/>
          <p:nvPr userDrawn="1"/>
        </p:nvGrpSpPr>
        <p:grpSpPr>
          <a:xfrm>
            <a:off x="457200" y="6800850"/>
            <a:ext cx="11924131" cy="404814"/>
            <a:chOff x="685788" y="9601200"/>
            <a:chExt cx="11924131" cy="404814"/>
          </a:xfrm>
        </p:grpSpPr>
        <p:sp>
          <p:nvSpPr>
            <p:cNvPr id="3" name="Google Shape;94;p9">
              <a:extLst>
                <a:ext uri="{FF2B5EF4-FFF2-40B4-BE49-F238E27FC236}">
                  <a16:creationId xmlns:a16="http://schemas.microsoft.com/office/drawing/2014/main" id="{DC66D1F0-36B8-248E-F006-AD6D358CB47C}"/>
                </a:ext>
              </a:extLst>
            </p:cNvPr>
            <p:cNvSpPr txBox="1"/>
            <p:nvPr/>
          </p:nvSpPr>
          <p:spPr>
            <a:xfrm>
              <a:off x="10745775" y="9687244"/>
              <a:ext cx="819150" cy="318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42-ds.com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5" name="Google Shape;96;p9">
              <a:extLst>
                <a:ext uri="{FF2B5EF4-FFF2-40B4-BE49-F238E27FC236}">
                  <a16:creationId xmlns:a16="http://schemas.microsoft.com/office/drawing/2014/main" id="{C608F334-C3C7-A7BC-405B-C0A5F82422B0}"/>
                </a:ext>
              </a:extLst>
            </p:cNvPr>
            <p:cNvSpPr txBox="1"/>
            <p:nvPr/>
          </p:nvSpPr>
          <p:spPr>
            <a:xfrm>
              <a:off x="1693851" y="9679512"/>
              <a:ext cx="1828800" cy="3265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© </a:t>
              </a: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2025 — All rights reserved — Confidential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cxnSp>
          <p:nvCxnSpPr>
            <p:cNvPr id="6" name="Google Shape;97;p9">
              <a:extLst>
                <a:ext uri="{FF2B5EF4-FFF2-40B4-BE49-F238E27FC236}">
                  <a16:creationId xmlns:a16="http://schemas.microsoft.com/office/drawing/2014/main" id="{CF450947-C8FC-2555-285A-E924F5BE670E}"/>
                </a:ext>
              </a:extLst>
            </p:cNvPr>
            <p:cNvCxnSpPr>
              <a:cxnSpLocks/>
            </p:cNvCxnSpPr>
            <p:nvPr/>
          </p:nvCxnSpPr>
          <p:spPr>
            <a:xfrm>
              <a:off x="685788" y="9601200"/>
              <a:ext cx="11887200" cy="0"/>
            </a:xfrm>
            <a:prstGeom prst="straightConnector1">
              <a:avLst/>
            </a:prstGeom>
            <a:noFill/>
            <a:ln w="12700" cap="rnd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D9DBCF-BF29-4B6D-6730-080F438E8E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365168" y="9671243"/>
              <a:ext cx="244751" cy="24671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4AA6E92-9470-258B-3D98-E84FE7E56E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85800" y="9698434"/>
              <a:ext cx="549552" cy="146678"/>
            </a:xfrm>
            <a:prstGeom prst="rect">
              <a:avLst/>
            </a:prstGeom>
          </p:spPr>
        </p:pic>
      </p:grpSp>
      <p:sp>
        <p:nvSpPr>
          <p:cNvPr id="9" name="Slide Number Placeholder 22">
            <a:extLst>
              <a:ext uri="{FF2B5EF4-FFF2-40B4-BE49-F238E27FC236}">
                <a16:creationId xmlns:a16="http://schemas.microsoft.com/office/drawing/2014/main" id="{D127818E-0A63-5DF9-3030-45AE86585A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>
                <a:solidFill>
                  <a:schemeClr val="accent4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fld id="{79028157-70F7-5D49-9C69-4FA98BA1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966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ean Sk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14DDAE7-BC28-1F33-44E0-83F30A8842DF}"/>
              </a:ext>
            </a:extLst>
          </p:cNvPr>
          <p:cNvGrpSpPr/>
          <p:nvPr userDrawn="1"/>
        </p:nvGrpSpPr>
        <p:grpSpPr>
          <a:xfrm>
            <a:off x="457200" y="6800850"/>
            <a:ext cx="11923887" cy="404814"/>
            <a:chOff x="685788" y="9601200"/>
            <a:chExt cx="11923887" cy="404814"/>
          </a:xfrm>
        </p:grpSpPr>
        <p:sp>
          <p:nvSpPr>
            <p:cNvPr id="10" name="Google Shape;94;p9">
              <a:extLst>
                <a:ext uri="{FF2B5EF4-FFF2-40B4-BE49-F238E27FC236}">
                  <a16:creationId xmlns:a16="http://schemas.microsoft.com/office/drawing/2014/main" id="{42675486-A82E-C187-4800-67B8B9AA9F7F}"/>
                </a:ext>
              </a:extLst>
            </p:cNvPr>
            <p:cNvSpPr txBox="1"/>
            <p:nvPr/>
          </p:nvSpPr>
          <p:spPr>
            <a:xfrm>
              <a:off x="10745775" y="9687244"/>
              <a:ext cx="819150" cy="318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bg1"/>
                  </a:solidFill>
                  <a:latin typeface="Archivo"/>
                  <a:ea typeface="Archivo"/>
                  <a:cs typeface="Archivo"/>
                  <a:sym typeface="Archivo"/>
                </a:rPr>
                <a:t>42-ds.com</a:t>
              </a:r>
              <a:endParaRPr sz="600" dirty="0">
                <a:solidFill>
                  <a:schemeClr val="bg1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" name="Google Shape;96;p9">
              <a:extLst>
                <a:ext uri="{FF2B5EF4-FFF2-40B4-BE49-F238E27FC236}">
                  <a16:creationId xmlns:a16="http://schemas.microsoft.com/office/drawing/2014/main" id="{85B8AE8C-C45F-3FCB-63D6-4F5E6EE8D200}"/>
                </a:ext>
              </a:extLst>
            </p:cNvPr>
            <p:cNvSpPr txBox="1"/>
            <p:nvPr/>
          </p:nvSpPr>
          <p:spPr>
            <a:xfrm>
              <a:off x="1693851" y="9679512"/>
              <a:ext cx="1828800" cy="3265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dirty="0">
                  <a:solidFill>
                    <a:schemeClr val="bg1"/>
                  </a:solidFill>
                  <a:latin typeface="Archivo"/>
                  <a:ea typeface="Archivo"/>
                  <a:cs typeface="Archivo"/>
                  <a:sym typeface="Archivo"/>
                </a:rPr>
                <a:t>© </a:t>
              </a:r>
              <a:r>
                <a:rPr lang="en" sz="600" dirty="0">
                  <a:solidFill>
                    <a:schemeClr val="bg1"/>
                  </a:solidFill>
                  <a:latin typeface="Archivo"/>
                  <a:ea typeface="Archivo"/>
                  <a:cs typeface="Archivo"/>
                  <a:sym typeface="Archivo"/>
                </a:rPr>
                <a:t>2025 — All rights reserved — Confidential</a:t>
              </a:r>
              <a:endParaRPr sz="600" dirty="0">
                <a:solidFill>
                  <a:schemeClr val="bg1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cxnSp>
          <p:nvCxnSpPr>
            <p:cNvPr id="12" name="Google Shape;97;p9">
              <a:extLst>
                <a:ext uri="{FF2B5EF4-FFF2-40B4-BE49-F238E27FC236}">
                  <a16:creationId xmlns:a16="http://schemas.microsoft.com/office/drawing/2014/main" id="{A6F45939-1B89-3431-A390-9C56CC7EC529}"/>
                </a:ext>
              </a:extLst>
            </p:cNvPr>
            <p:cNvCxnSpPr>
              <a:cxnSpLocks/>
            </p:cNvCxnSpPr>
            <p:nvPr/>
          </p:nvCxnSpPr>
          <p:spPr>
            <a:xfrm>
              <a:off x="685788" y="9601200"/>
              <a:ext cx="11887200" cy="0"/>
            </a:xfrm>
            <a:prstGeom prst="straightConnector1">
              <a:avLst/>
            </a:prstGeom>
            <a:noFill/>
            <a:ln w="12700" cap="rnd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5A16FEF-CE99-209C-C332-1B381F773E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12365411" y="9671243"/>
              <a:ext cx="244264" cy="24671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1C32310-1DCB-D9F8-735C-93A8206FCD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685800" y="9698773"/>
              <a:ext cx="549552" cy="145999"/>
            </a:xfrm>
            <a:prstGeom prst="rect">
              <a:avLst/>
            </a:prstGeom>
          </p:spPr>
        </p:pic>
      </p:grpSp>
      <p:sp>
        <p:nvSpPr>
          <p:cNvPr id="2" name="Slide Number Placeholder 22">
            <a:extLst>
              <a:ext uri="{FF2B5EF4-FFF2-40B4-BE49-F238E27FC236}">
                <a16:creationId xmlns:a16="http://schemas.microsoft.com/office/drawing/2014/main" id="{45DFCDF2-8F98-3E43-EB51-ECB2D2003F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>
                <a:solidFill>
                  <a:schemeClr val="bg1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fld id="{79028157-70F7-5D49-9C69-4FA98BA1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1712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ean Slat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54A14D7-0E98-EE19-709B-1DAF6845AA09}"/>
              </a:ext>
            </a:extLst>
          </p:cNvPr>
          <p:cNvGrpSpPr/>
          <p:nvPr userDrawn="1"/>
        </p:nvGrpSpPr>
        <p:grpSpPr>
          <a:xfrm>
            <a:off x="457200" y="6800850"/>
            <a:ext cx="11924131" cy="404814"/>
            <a:chOff x="685788" y="9601200"/>
            <a:chExt cx="11924131" cy="404814"/>
          </a:xfrm>
        </p:grpSpPr>
        <p:sp>
          <p:nvSpPr>
            <p:cNvPr id="3" name="Google Shape;94;p9">
              <a:extLst>
                <a:ext uri="{FF2B5EF4-FFF2-40B4-BE49-F238E27FC236}">
                  <a16:creationId xmlns:a16="http://schemas.microsoft.com/office/drawing/2014/main" id="{DC66D1F0-36B8-248E-F006-AD6D358CB47C}"/>
                </a:ext>
              </a:extLst>
            </p:cNvPr>
            <p:cNvSpPr txBox="1"/>
            <p:nvPr/>
          </p:nvSpPr>
          <p:spPr>
            <a:xfrm>
              <a:off x="10745775" y="9687244"/>
              <a:ext cx="819150" cy="318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42-ds.com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5" name="Google Shape;96;p9">
              <a:extLst>
                <a:ext uri="{FF2B5EF4-FFF2-40B4-BE49-F238E27FC236}">
                  <a16:creationId xmlns:a16="http://schemas.microsoft.com/office/drawing/2014/main" id="{C608F334-C3C7-A7BC-405B-C0A5F82422B0}"/>
                </a:ext>
              </a:extLst>
            </p:cNvPr>
            <p:cNvSpPr txBox="1"/>
            <p:nvPr/>
          </p:nvSpPr>
          <p:spPr>
            <a:xfrm>
              <a:off x="1693851" y="9679512"/>
              <a:ext cx="1828800" cy="3265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© </a:t>
              </a: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2025 — All rights reserved — Confidential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cxnSp>
          <p:nvCxnSpPr>
            <p:cNvPr id="6" name="Google Shape;97;p9">
              <a:extLst>
                <a:ext uri="{FF2B5EF4-FFF2-40B4-BE49-F238E27FC236}">
                  <a16:creationId xmlns:a16="http://schemas.microsoft.com/office/drawing/2014/main" id="{CF450947-C8FC-2555-285A-E924F5BE670E}"/>
                </a:ext>
              </a:extLst>
            </p:cNvPr>
            <p:cNvCxnSpPr>
              <a:cxnSpLocks/>
            </p:cNvCxnSpPr>
            <p:nvPr/>
          </p:nvCxnSpPr>
          <p:spPr>
            <a:xfrm>
              <a:off x="685788" y="9601200"/>
              <a:ext cx="11887200" cy="0"/>
            </a:xfrm>
            <a:prstGeom prst="straightConnector1">
              <a:avLst/>
            </a:prstGeom>
            <a:noFill/>
            <a:ln w="12700" cap="rnd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D9DBCF-BF29-4B6D-6730-080F438E8E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12365168" y="9671245"/>
              <a:ext cx="244751" cy="24671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4AA6E92-9470-258B-3D98-E84FE7E56E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lum bright="100000"/>
            </a:blip>
            <a:stretch>
              <a:fillRect/>
            </a:stretch>
          </p:blipFill>
          <p:spPr>
            <a:xfrm>
              <a:off x="685800" y="9698434"/>
              <a:ext cx="549552" cy="146678"/>
            </a:xfrm>
            <a:prstGeom prst="rect">
              <a:avLst/>
            </a:prstGeom>
          </p:spPr>
        </p:pic>
      </p:grpSp>
      <p:sp>
        <p:nvSpPr>
          <p:cNvPr id="9" name="Slide Number Placeholder 22">
            <a:extLst>
              <a:ext uri="{FF2B5EF4-FFF2-40B4-BE49-F238E27FC236}">
                <a16:creationId xmlns:a16="http://schemas.microsoft.com/office/drawing/2014/main" id="{59157109-356D-D641-D707-7346B918B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>
                <a:solidFill>
                  <a:schemeClr val="accent3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fld id="{79028157-70F7-5D49-9C69-4FA98BA1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278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ean Ocea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14DDAE7-BC28-1F33-44E0-83F30A8842DF}"/>
              </a:ext>
            </a:extLst>
          </p:cNvPr>
          <p:cNvGrpSpPr/>
          <p:nvPr userDrawn="1"/>
        </p:nvGrpSpPr>
        <p:grpSpPr>
          <a:xfrm>
            <a:off x="457200" y="6800850"/>
            <a:ext cx="11923887" cy="404814"/>
            <a:chOff x="685788" y="9601200"/>
            <a:chExt cx="11923887" cy="404814"/>
          </a:xfrm>
        </p:grpSpPr>
        <p:sp>
          <p:nvSpPr>
            <p:cNvPr id="10" name="Google Shape;94;p9">
              <a:extLst>
                <a:ext uri="{FF2B5EF4-FFF2-40B4-BE49-F238E27FC236}">
                  <a16:creationId xmlns:a16="http://schemas.microsoft.com/office/drawing/2014/main" id="{42675486-A82E-C187-4800-67B8B9AA9F7F}"/>
                </a:ext>
              </a:extLst>
            </p:cNvPr>
            <p:cNvSpPr txBox="1"/>
            <p:nvPr/>
          </p:nvSpPr>
          <p:spPr>
            <a:xfrm>
              <a:off x="10745775" y="9687244"/>
              <a:ext cx="819150" cy="318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accent4"/>
                  </a:solidFill>
                  <a:latin typeface="Archivo"/>
                  <a:ea typeface="Archivo"/>
                  <a:cs typeface="Archivo"/>
                  <a:sym typeface="Archivo"/>
                </a:rPr>
                <a:t>42-ds.com</a:t>
              </a:r>
              <a:endParaRPr sz="600" dirty="0">
                <a:solidFill>
                  <a:schemeClr val="accent4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" name="Google Shape;96;p9">
              <a:extLst>
                <a:ext uri="{FF2B5EF4-FFF2-40B4-BE49-F238E27FC236}">
                  <a16:creationId xmlns:a16="http://schemas.microsoft.com/office/drawing/2014/main" id="{85B8AE8C-C45F-3FCB-63D6-4F5E6EE8D200}"/>
                </a:ext>
              </a:extLst>
            </p:cNvPr>
            <p:cNvSpPr txBox="1"/>
            <p:nvPr/>
          </p:nvSpPr>
          <p:spPr>
            <a:xfrm>
              <a:off x="1693851" y="9679512"/>
              <a:ext cx="1828800" cy="3265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dirty="0">
                  <a:solidFill>
                    <a:schemeClr val="accent4"/>
                  </a:solidFill>
                  <a:latin typeface="Archivo"/>
                  <a:ea typeface="Archivo"/>
                  <a:cs typeface="Archivo"/>
                  <a:sym typeface="Archivo"/>
                </a:rPr>
                <a:t>© </a:t>
              </a:r>
              <a:r>
                <a:rPr lang="en" sz="600" dirty="0">
                  <a:solidFill>
                    <a:schemeClr val="accent4"/>
                  </a:solidFill>
                  <a:latin typeface="Archivo"/>
                  <a:ea typeface="Archivo"/>
                  <a:cs typeface="Archivo"/>
                  <a:sym typeface="Archivo"/>
                </a:rPr>
                <a:t>2025 — All rights reserved — Confidential</a:t>
              </a:r>
              <a:endParaRPr sz="600" dirty="0">
                <a:solidFill>
                  <a:schemeClr val="accent4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cxnSp>
          <p:nvCxnSpPr>
            <p:cNvPr id="12" name="Google Shape;97;p9">
              <a:extLst>
                <a:ext uri="{FF2B5EF4-FFF2-40B4-BE49-F238E27FC236}">
                  <a16:creationId xmlns:a16="http://schemas.microsoft.com/office/drawing/2014/main" id="{A6F45939-1B89-3431-A390-9C56CC7EC529}"/>
                </a:ext>
              </a:extLst>
            </p:cNvPr>
            <p:cNvCxnSpPr>
              <a:cxnSpLocks/>
            </p:cNvCxnSpPr>
            <p:nvPr/>
          </p:nvCxnSpPr>
          <p:spPr>
            <a:xfrm>
              <a:off x="685788" y="9601200"/>
              <a:ext cx="11887200" cy="0"/>
            </a:xfrm>
            <a:prstGeom prst="straightConnector1">
              <a:avLst/>
            </a:prstGeom>
            <a:noFill/>
            <a:ln w="12700" cap="rnd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5A16FEF-CE99-209C-C332-1B381F773E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12365411" y="9671243"/>
              <a:ext cx="244264" cy="24671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1C32310-1DCB-D9F8-735C-93A8206FCD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85800" y="9698434"/>
              <a:ext cx="549552" cy="146678"/>
            </a:xfrm>
            <a:prstGeom prst="rect">
              <a:avLst/>
            </a:prstGeom>
          </p:spPr>
        </p:pic>
      </p:grpSp>
      <p:sp>
        <p:nvSpPr>
          <p:cNvPr id="2" name="Slide Number Placeholder 22">
            <a:extLst>
              <a:ext uri="{FF2B5EF4-FFF2-40B4-BE49-F238E27FC236}">
                <a16:creationId xmlns:a16="http://schemas.microsoft.com/office/drawing/2014/main" id="{D04C1645-CF64-085D-3DB7-4BB363593F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>
                <a:solidFill>
                  <a:schemeClr val="accent4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fld id="{79028157-70F7-5D49-9C69-4FA98BA1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9448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966" y="499195"/>
            <a:ext cx="3859357" cy="1643930"/>
          </a:xfrm>
        </p:spPr>
        <p:txBody>
          <a:bodyPr anchor="t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399" y="395288"/>
            <a:ext cx="6858001" cy="6405562"/>
          </a:xfrm>
        </p:spPr>
        <p:txBody>
          <a:bodyPr>
            <a:normAutofit/>
          </a:bodyPr>
          <a:lstStyle>
            <a:lvl1pPr marL="182880" indent="-182880" defTabSz="365760">
              <a:spcBef>
                <a:spcPts val="0"/>
              </a:spcBef>
              <a:spcAft>
                <a:spcPts val="1200"/>
              </a:spcAft>
              <a:defRPr sz="2000" b="0">
                <a:solidFill>
                  <a:schemeClr val="accent5"/>
                </a:solidFill>
              </a:defRPr>
            </a:lvl1pPr>
            <a:lvl2pPr indent="-182880" defTabSz="365760">
              <a:spcBef>
                <a:spcPts val="0"/>
              </a:spcBef>
              <a:spcAft>
                <a:spcPts val="1200"/>
              </a:spcAft>
              <a:defRPr sz="2000" b="0">
                <a:solidFill>
                  <a:schemeClr val="accent5"/>
                </a:solidFill>
              </a:defRPr>
            </a:lvl2pPr>
            <a:lvl3pPr indent="-182880" defTabSz="365760">
              <a:spcBef>
                <a:spcPts val="0"/>
              </a:spcBef>
              <a:spcAft>
                <a:spcPts val="1200"/>
              </a:spcAft>
              <a:defRPr sz="2000" b="0">
                <a:solidFill>
                  <a:schemeClr val="accent5"/>
                </a:solidFill>
              </a:defRPr>
            </a:lvl3pPr>
            <a:lvl4pPr indent="-182880" defTabSz="365760">
              <a:spcBef>
                <a:spcPts val="0"/>
              </a:spcBef>
              <a:spcAft>
                <a:spcPts val="1200"/>
              </a:spcAft>
              <a:defRPr sz="2000" b="0">
                <a:solidFill>
                  <a:schemeClr val="accent5"/>
                </a:solidFill>
              </a:defRPr>
            </a:lvl4pPr>
            <a:lvl5pPr indent="-182880" defTabSz="365760">
              <a:spcBef>
                <a:spcPts val="0"/>
              </a:spcBef>
              <a:spcAft>
                <a:spcPts val="1200"/>
              </a:spcAft>
              <a:defRPr sz="2000" b="0">
                <a:solidFill>
                  <a:schemeClr val="accent5"/>
                </a:solidFill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240358"/>
            <a:ext cx="3838575" cy="4171697"/>
          </a:xfrm>
        </p:spPr>
        <p:txBody>
          <a:bodyPr vert="horz" lIns="0" tIns="0" rIns="0" bIns="0" rtlCol="0" anchor="b">
            <a:normAutofit/>
          </a:bodyPr>
          <a:lstStyle>
            <a:lvl1pPr>
              <a:defRPr lang="en-US" sz="1800" smtClean="0">
                <a:solidFill>
                  <a:schemeClr val="accent4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D6CAD4-02D2-218B-64EA-8CC4919A1A25}"/>
              </a:ext>
            </a:extLst>
          </p:cNvPr>
          <p:cNvGrpSpPr/>
          <p:nvPr userDrawn="1"/>
        </p:nvGrpSpPr>
        <p:grpSpPr>
          <a:xfrm>
            <a:off x="457200" y="6800850"/>
            <a:ext cx="4866697" cy="404814"/>
            <a:chOff x="685788" y="9601200"/>
            <a:chExt cx="4866697" cy="404814"/>
          </a:xfrm>
        </p:grpSpPr>
        <p:sp>
          <p:nvSpPr>
            <p:cNvPr id="10" name="Google Shape;94;p9">
              <a:extLst>
                <a:ext uri="{FF2B5EF4-FFF2-40B4-BE49-F238E27FC236}">
                  <a16:creationId xmlns:a16="http://schemas.microsoft.com/office/drawing/2014/main" id="{69DA7F4A-AC43-908F-D2C6-6AA22699E577}"/>
                </a:ext>
              </a:extLst>
            </p:cNvPr>
            <p:cNvSpPr txBox="1"/>
            <p:nvPr/>
          </p:nvSpPr>
          <p:spPr>
            <a:xfrm>
              <a:off x="3705213" y="9687244"/>
              <a:ext cx="819150" cy="318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42-ds.com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" name="Google Shape;96;p9">
              <a:extLst>
                <a:ext uri="{FF2B5EF4-FFF2-40B4-BE49-F238E27FC236}">
                  <a16:creationId xmlns:a16="http://schemas.microsoft.com/office/drawing/2014/main" id="{3843E45B-155D-C19C-3C76-6267D78A3B2D}"/>
                </a:ext>
              </a:extLst>
            </p:cNvPr>
            <p:cNvSpPr txBox="1"/>
            <p:nvPr/>
          </p:nvSpPr>
          <p:spPr>
            <a:xfrm>
              <a:off x="1693851" y="9679512"/>
              <a:ext cx="1828800" cy="3265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© </a:t>
              </a: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2025 — All rights reserved — Confidential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cxnSp>
          <p:nvCxnSpPr>
            <p:cNvPr id="12" name="Google Shape;97;p9">
              <a:extLst>
                <a:ext uri="{FF2B5EF4-FFF2-40B4-BE49-F238E27FC236}">
                  <a16:creationId xmlns:a16="http://schemas.microsoft.com/office/drawing/2014/main" id="{57E7DD3B-7F24-D741-81A5-54246E89F938}"/>
                </a:ext>
              </a:extLst>
            </p:cNvPr>
            <p:cNvCxnSpPr>
              <a:cxnSpLocks/>
            </p:cNvCxnSpPr>
            <p:nvPr/>
          </p:nvCxnSpPr>
          <p:spPr>
            <a:xfrm>
              <a:off x="685788" y="9601200"/>
              <a:ext cx="4848225" cy="0"/>
            </a:xfrm>
            <a:prstGeom prst="straightConnector1">
              <a:avLst/>
            </a:prstGeom>
            <a:noFill/>
            <a:ln w="12700" cap="rnd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B42F613-EB91-CA50-84D8-D23F28B3F6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307734" y="9671243"/>
              <a:ext cx="244751" cy="24671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D7B1D1F-10D4-5BC3-8E1C-3852B2F47C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85800" y="9698434"/>
              <a:ext cx="549552" cy="146678"/>
            </a:xfrm>
            <a:prstGeom prst="rect">
              <a:avLst/>
            </a:prstGeom>
          </p:spPr>
        </p:pic>
      </p:grpSp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35025D99-5358-6848-3CA8-31F077589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>
                <a:solidFill>
                  <a:schemeClr val="accent4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fld id="{79028157-70F7-5D49-9C69-4FA98BA1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9423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86400" y="395288"/>
            <a:ext cx="6858000" cy="6405562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E966F7D-B045-3609-DD21-14D026A78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18" y="499198"/>
            <a:ext cx="3859357" cy="1643927"/>
          </a:xfrm>
        </p:spPr>
        <p:txBody>
          <a:bodyPr anchor="t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2F11976-9929-4A27-D651-AE3347C3F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250749"/>
            <a:ext cx="3838575" cy="415524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4"/>
                </a:solidFill>
              </a:defRPr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D77DCB-1453-6EAE-4E62-548B8CB077F5}"/>
              </a:ext>
            </a:extLst>
          </p:cNvPr>
          <p:cNvGrpSpPr/>
          <p:nvPr userDrawn="1"/>
        </p:nvGrpSpPr>
        <p:grpSpPr>
          <a:xfrm>
            <a:off x="457200" y="6800850"/>
            <a:ext cx="4866697" cy="404814"/>
            <a:chOff x="685788" y="9601200"/>
            <a:chExt cx="4866697" cy="404814"/>
          </a:xfrm>
        </p:grpSpPr>
        <p:sp>
          <p:nvSpPr>
            <p:cNvPr id="12" name="Google Shape;94;p9">
              <a:extLst>
                <a:ext uri="{FF2B5EF4-FFF2-40B4-BE49-F238E27FC236}">
                  <a16:creationId xmlns:a16="http://schemas.microsoft.com/office/drawing/2014/main" id="{B6D2FF49-E5CE-9065-0AC4-F65DE4583B3D}"/>
                </a:ext>
              </a:extLst>
            </p:cNvPr>
            <p:cNvSpPr txBox="1"/>
            <p:nvPr/>
          </p:nvSpPr>
          <p:spPr>
            <a:xfrm>
              <a:off x="3705213" y="9687244"/>
              <a:ext cx="819150" cy="318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42-ds.com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3" name="Google Shape;96;p9">
              <a:extLst>
                <a:ext uri="{FF2B5EF4-FFF2-40B4-BE49-F238E27FC236}">
                  <a16:creationId xmlns:a16="http://schemas.microsoft.com/office/drawing/2014/main" id="{7836CE42-D863-DFBF-5464-C3F685412A5F}"/>
                </a:ext>
              </a:extLst>
            </p:cNvPr>
            <p:cNvSpPr txBox="1"/>
            <p:nvPr/>
          </p:nvSpPr>
          <p:spPr>
            <a:xfrm>
              <a:off x="1693851" y="9679512"/>
              <a:ext cx="1828800" cy="3265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© </a:t>
              </a: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2025 — All rights reserved — Confidential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cxnSp>
          <p:nvCxnSpPr>
            <p:cNvPr id="14" name="Google Shape;97;p9">
              <a:extLst>
                <a:ext uri="{FF2B5EF4-FFF2-40B4-BE49-F238E27FC236}">
                  <a16:creationId xmlns:a16="http://schemas.microsoft.com/office/drawing/2014/main" id="{1234CC95-1FAF-E645-037B-1BB53A5ACF4B}"/>
                </a:ext>
              </a:extLst>
            </p:cNvPr>
            <p:cNvCxnSpPr>
              <a:cxnSpLocks/>
            </p:cNvCxnSpPr>
            <p:nvPr/>
          </p:nvCxnSpPr>
          <p:spPr>
            <a:xfrm>
              <a:off x="685788" y="9601200"/>
              <a:ext cx="4848225" cy="0"/>
            </a:xfrm>
            <a:prstGeom prst="straightConnector1">
              <a:avLst/>
            </a:prstGeom>
            <a:noFill/>
            <a:ln w="12700" cap="rnd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4818ACF-6E27-6451-8109-80B877FC27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307734" y="9671243"/>
              <a:ext cx="244751" cy="24671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739BE51-7F50-3784-1D12-7A026FDF39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85800" y="9698434"/>
              <a:ext cx="549552" cy="146678"/>
            </a:xfrm>
            <a:prstGeom prst="rect">
              <a:avLst/>
            </a:prstGeom>
          </p:spPr>
        </p:pic>
      </p:grpSp>
      <p:sp>
        <p:nvSpPr>
          <p:cNvPr id="2" name="Slide Number Placeholder 22">
            <a:extLst>
              <a:ext uri="{FF2B5EF4-FFF2-40B4-BE49-F238E27FC236}">
                <a16:creationId xmlns:a16="http://schemas.microsoft.com/office/drawing/2014/main" id="{F371705B-13DA-39CC-D0FF-AD2AA37083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>
                <a:solidFill>
                  <a:schemeClr val="accent4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fld id="{79028157-70F7-5D49-9C69-4FA98BA1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143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indent="-182880">
              <a:spcBef>
                <a:spcPts val="0"/>
              </a:spcBef>
              <a:spcAft>
                <a:spcPts val="600"/>
              </a:spcAft>
              <a:defRPr/>
            </a:lvl1pPr>
            <a:lvl2pPr indent="-182880">
              <a:spcBef>
                <a:spcPts val="0"/>
              </a:spcBef>
              <a:spcAft>
                <a:spcPts val="600"/>
              </a:spcAft>
              <a:defRPr/>
            </a:lvl2pPr>
            <a:lvl3pPr indent="-182880">
              <a:spcBef>
                <a:spcPts val="0"/>
              </a:spcBef>
              <a:spcAft>
                <a:spcPts val="600"/>
              </a:spcAft>
              <a:defRPr/>
            </a:lvl3pPr>
            <a:lvl4pPr indent="-182880">
              <a:spcBef>
                <a:spcPts val="0"/>
              </a:spcBef>
              <a:spcAft>
                <a:spcPts val="600"/>
              </a:spcAft>
              <a:defRPr/>
            </a:lvl4pPr>
            <a:lvl5pPr indent="-182880"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22">
            <a:extLst>
              <a:ext uri="{FF2B5EF4-FFF2-40B4-BE49-F238E27FC236}">
                <a16:creationId xmlns:a16="http://schemas.microsoft.com/office/drawing/2014/main" id="{CADF180E-B373-90A6-DADA-D176DBF2A0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>
                <a:solidFill>
                  <a:schemeClr val="accent4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fld id="{79028157-70F7-5D49-9C69-4FA98BA1157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D000C5B-042B-8559-14CF-90893B1B79B1}"/>
              </a:ext>
            </a:extLst>
          </p:cNvPr>
          <p:cNvGrpSpPr/>
          <p:nvPr userDrawn="1"/>
        </p:nvGrpSpPr>
        <p:grpSpPr>
          <a:xfrm>
            <a:off x="457200" y="6800850"/>
            <a:ext cx="11924131" cy="404814"/>
            <a:chOff x="685788" y="9601200"/>
            <a:chExt cx="11924131" cy="404814"/>
          </a:xfrm>
        </p:grpSpPr>
        <p:sp>
          <p:nvSpPr>
            <p:cNvPr id="7" name="Google Shape;94;p9">
              <a:extLst>
                <a:ext uri="{FF2B5EF4-FFF2-40B4-BE49-F238E27FC236}">
                  <a16:creationId xmlns:a16="http://schemas.microsoft.com/office/drawing/2014/main" id="{E0932E10-CECE-C116-1AAD-FA87FF0AD5F6}"/>
                </a:ext>
              </a:extLst>
            </p:cNvPr>
            <p:cNvSpPr txBox="1"/>
            <p:nvPr/>
          </p:nvSpPr>
          <p:spPr>
            <a:xfrm>
              <a:off x="10745775" y="9687244"/>
              <a:ext cx="819150" cy="318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42-ds.com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" name="Google Shape;96;p9">
              <a:extLst>
                <a:ext uri="{FF2B5EF4-FFF2-40B4-BE49-F238E27FC236}">
                  <a16:creationId xmlns:a16="http://schemas.microsoft.com/office/drawing/2014/main" id="{60995B48-F9CC-C929-FE01-5A635FEE28AF}"/>
                </a:ext>
              </a:extLst>
            </p:cNvPr>
            <p:cNvSpPr txBox="1"/>
            <p:nvPr/>
          </p:nvSpPr>
          <p:spPr>
            <a:xfrm>
              <a:off x="1693851" y="9679512"/>
              <a:ext cx="1828800" cy="3265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© </a:t>
              </a: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2025 — All rights reserved — Confidential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cxnSp>
          <p:nvCxnSpPr>
            <p:cNvPr id="9" name="Google Shape;97;p9">
              <a:extLst>
                <a:ext uri="{FF2B5EF4-FFF2-40B4-BE49-F238E27FC236}">
                  <a16:creationId xmlns:a16="http://schemas.microsoft.com/office/drawing/2014/main" id="{082056BB-1F44-DCAC-3927-6F5A3ECE2221}"/>
                </a:ext>
              </a:extLst>
            </p:cNvPr>
            <p:cNvCxnSpPr>
              <a:cxnSpLocks/>
            </p:cNvCxnSpPr>
            <p:nvPr/>
          </p:nvCxnSpPr>
          <p:spPr>
            <a:xfrm>
              <a:off x="685788" y="9601200"/>
              <a:ext cx="11887200" cy="0"/>
            </a:xfrm>
            <a:prstGeom prst="straightConnector1">
              <a:avLst/>
            </a:prstGeom>
            <a:noFill/>
            <a:ln w="12700" cap="rnd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BBAC065-658B-7E08-7F47-BDB1CFE63A8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365168" y="9671243"/>
              <a:ext cx="244751" cy="24671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4855F1A-5487-3EC2-3B04-E1210EEB5B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85800" y="9698434"/>
              <a:ext cx="549552" cy="1466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86933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 + Text + Img Grid (1/2)">
  <p:cSld name="Number + Text + Img Grid (1/2)">
    <p:bg>
      <p:bgPr>
        <a:solidFill>
          <a:schemeClr val="lt1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5"/>
          <p:cNvSpPr txBox="1">
            <a:spLocks noGrp="1"/>
          </p:cNvSpPr>
          <p:nvPr>
            <p:ph type="title"/>
          </p:nvPr>
        </p:nvSpPr>
        <p:spPr>
          <a:xfrm>
            <a:off x="366275" y="137624"/>
            <a:ext cx="2961210" cy="130727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200"/>
              <a:buFont typeface="Archivo Thin"/>
              <a:buNone/>
              <a:defRPr sz="10640" b="0" spc="-350" baseline="0">
                <a:latin typeface="Archivo Thin"/>
                <a:ea typeface="Archivo Thin"/>
                <a:cs typeface="Archivo Thin"/>
                <a:sym typeface="Archivo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400"/>
              <a:buNone/>
              <a:defRPr sz="1078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400"/>
              <a:buNone/>
              <a:defRPr sz="1078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400"/>
              <a:buNone/>
              <a:defRPr sz="1078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400"/>
              <a:buNone/>
              <a:defRPr sz="1078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400"/>
              <a:buNone/>
              <a:defRPr sz="1078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400"/>
              <a:buNone/>
              <a:defRPr sz="1078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400"/>
              <a:buNone/>
              <a:defRPr sz="1078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400"/>
              <a:buNone/>
              <a:defRPr sz="1078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46" name="Google Shape;246;p25"/>
          <p:cNvSpPr>
            <a:spLocks noGrp="1"/>
          </p:cNvSpPr>
          <p:nvPr>
            <p:ph type="pic" idx="2"/>
          </p:nvPr>
        </p:nvSpPr>
        <p:spPr>
          <a:xfrm>
            <a:off x="9481185" y="480378"/>
            <a:ext cx="2840250" cy="624511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247" name="Google Shape;247;p25"/>
          <p:cNvSpPr>
            <a:spLocks noGrp="1"/>
          </p:cNvSpPr>
          <p:nvPr>
            <p:ph type="pic" idx="3"/>
          </p:nvPr>
        </p:nvSpPr>
        <p:spPr>
          <a:xfrm>
            <a:off x="6480810" y="480378"/>
            <a:ext cx="2840250" cy="624511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248" name="Google Shape;248;p25"/>
          <p:cNvSpPr txBox="1">
            <a:spLocks noGrp="1"/>
          </p:cNvSpPr>
          <p:nvPr>
            <p:ph type="subTitle" idx="1"/>
          </p:nvPr>
        </p:nvSpPr>
        <p:spPr>
          <a:xfrm>
            <a:off x="480060" y="3390509"/>
            <a:ext cx="4840710" cy="319466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indent="0">
              <a:lnSpc>
                <a:spcPct val="100000"/>
              </a:lnSpc>
              <a:spcBef>
                <a:spcPts val="0"/>
              </a:spcBef>
              <a:spcAft>
                <a:spcPts val="840"/>
              </a:spcAft>
              <a:buSzPts val="1600"/>
              <a:buNone/>
              <a:defRPr sz="1680">
                <a:solidFill>
                  <a:schemeClr val="accent5"/>
                </a:solidFill>
              </a:defRPr>
            </a:lvl1pPr>
            <a:lvl2pPr lvl="1">
              <a:spcBef>
                <a:spcPts val="84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4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4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4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4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4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4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40"/>
              </a:spcBef>
              <a:spcAft>
                <a:spcPts val="84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5"/>
          <p:cNvSpPr txBox="1">
            <a:spLocks noGrp="1"/>
          </p:cNvSpPr>
          <p:nvPr>
            <p:ph type="title" idx="4"/>
          </p:nvPr>
        </p:nvSpPr>
        <p:spPr>
          <a:xfrm>
            <a:off x="480060" y="1812939"/>
            <a:ext cx="4840710" cy="143745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224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224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224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224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224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224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224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224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224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256" name="Google Shape;256;p25"/>
          <p:cNvSpPr txBox="1">
            <a:spLocks noGrp="1"/>
          </p:cNvSpPr>
          <p:nvPr>
            <p:ph type="sldNum" idx="12"/>
          </p:nvPr>
        </p:nvSpPr>
        <p:spPr>
          <a:xfrm>
            <a:off x="12321538" y="6725338"/>
            <a:ext cx="480060" cy="480378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lvl="0" algn="r">
              <a:buNone/>
              <a:defRPr sz="560">
                <a:solidFill>
                  <a:schemeClr val="accent4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560">
                <a:solidFill>
                  <a:schemeClr val="accent4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560">
                <a:solidFill>
                  <a:schemeClr val="accent4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560">
                <a:solidFill>
                  <a:schemeClr val="accent4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560">
                <a:solidFill>
                  <a:schemeClr val="accent4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560">
                <a:solidFill>
                  <a:schemeClr val="accent4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560">
                <a:solidFill>
                  <a:schemeClr val="accent4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560">
                <a:solidFill>
                  <a:schemeClr val="accent4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560">
                <a:solidFill>
                  <a:schemeClr val="accent4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0528D6E-A6D6-C302-14E3-BD7B64675297}"/>
              </a:ext>
            </a:extLst>
          </p:cNvPr>
          <p:cNvGrpSpPr/>
          <p:nvPr userDrawn="1"/>
        </p:nvGrpSpPr>
        <p:grpSpPr>
          <a:xfrm>
            <a:off x="480052" y="6725286"/>
            <a:ext cx="5876298" cy="480376"/>
            <a:chOff x="685788" y="9601200"/>
            <a:chExt cx="8394712" cy="685798"/>
          </a:xfrm>
        </p:grpSpPr>
        <p:sp>
          <p:nvSpPr>
            <p:cNvPr id="10" name="Google Shape;94;p9">
              <a:extLst>
                <a:ext uri="{FF2B5EF4-FFF2-40B4-BE49-F238E27FC236}">
                  <a16:creationId xmlns:a16="http://schemas.microsoft.com/office/drawing/2014/main" id="{E8ED82B7-E25D-15B2-1588-88B15E7BE279}"/>
                </a:ext>
              </a:extLst>
            </p:cNvPr>
            <p:cNvSpPr txBox="1"/>
            <p:nvPr/>
          </p:nvSpPr>
          <p:spPr>
            <a:xfrm>
              <a:off x="6413350" y="9679511"/>
              <a:ext cx="1200300" cy="607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60" dirty="0">
                  <a:solidFill>
                    <a:schemeClr val="accent4"/>
                  </a:solidFill>
                  <a:latin typeface="Archivo"/>
                  <a:ea typeface="Archivo"/>
                  <a:cs typeface="Archivo"/>
                  <a:sym typeface="Archivo"/>
                </a:rPr>
                <a:t>42-ds.com</a:t>
              </a:r>
              <a:endParaRPr sz="560" dirty="0">
                <a:solidFill>
                  <a:schemeClr val="accent4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" name="Google Shape;96;p9">
              <a:extLst>
                <a:ext uri="{FF2B5EF4-FFF2-40B4-BE49-F238E27FC236}">
                  <a16:creationId xmlns:a16="http://schemas.microsoft.com/office/drawing/2014/main" id="{56E95943-944D-0BC7-33EB-A57BDD78091C}"/>
                </a:ext>
              </a:extLst>
            </p:cNvPr>
            <p:cNvSpPr txBox="1"/>
            <p:nvPr/>
          </p:nvSpPr>
          <p:spPr>
            <a:xfrm>
              <a:off x="2114550" y="9679511"/>
              <a:ext cx="2628900" cy="607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60" b="1" dirty="0">
                  <a:solidFill>
                    <a:schemeClr val="accent4"/>
                  </a:solidFill>
                  <a:latin typeface="Archivo"/>
                  <a:ea typeface="Archivo"/>
                  <a:cs typeface="Archivo"/>
                  <a:sym typeface="Archivo"/>
                </a:rPr>
                <a:t>© </a:t>
              </a:r>
              <a:r>
                <a:rPr lang="en" sz="560" dirty="0">
                  <a:solidFill>
                    <a:schemeClr val="accent4"/>
                  </a:solidFill>
                  <a:latin typeface="Archivo"/>
                  <a:ea typeface="Archivo"/>
                  <a:cs typeface="Archivo"/>
                  <a:sym typeface="Archivo"/>
                </a:rPr>
                <a:t>2025 — All rights reserved — Confidential</a:t>
              </a:r>
              <a:endParaRPr sz="560" dirty="0">
                <a:solidFill>
                  <a:schemeClr val="accent4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cxnSp>
          <p:nvCxnSpPr>
            <p:cNvPr id="12" name="Google Shape;97;p9">
              <a:extLst>
                <a:ext uri="{FF2B5EF4-FFF2-40B4-BE49-F238E27FC236}">
                  <a16:creationId xmlns:a16="http://schemas.microsoft.com/office/drawing/2014/main" id="{726CC46A-2A4C-947F-47A8-FB58EB8E1571}"/>
                </a:ext>
              </a:extLst>
            </p:cNvPr>
            <p:cNvCxnSpPr>
              <a:cxnSpLocks/>
            </p:cNvCxnSpPr>
            <p:nvPr/>
          </p:nvCxnSpPr>
          <p:spPr>
            <a:xfrm>
              <a:off x="685788" y="9601200"/>
              <a:ext cx="8343912" cy="0"/>
            </a:xfrm>
            <a:prstGeom prst="straightConnector1">
              <a:avLst/>
            </a:prstGeom>
            <a:noFill/>
            <a:ln w="25400" cap="rnd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F7AE8FB-20C2-75A9-A9E1-57030229F2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764270" y="9634299"/>
              <a:ext cx="316230" cy="31877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22ECD51-81E3-B81A-AB9B-B9F9F05834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85800" y="9698434"/>
              <a:ext cx="713740" cy="190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7243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at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7236"/>
            <a:ext cx="2838450" cy="299748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6750" y="646546"/>
            <a:ext cx="7867650" cy="5697103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/>
            </a:lvl4pPr>
            <a:lvl5pPr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22">
            <a:extLst>
              <a:ext uri="{FF2B5EF4-FFF2-40B4-BE49-F238E27FC236}">
                <a16:creationId xmlns:a16="http://schemas.microsoft.com/office/drawing/2014/main" id="{BB23B451-F9BA-7BF0-E401-CA729817D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>
                <a:solidFill>
                  <a:schemeClr val="accent4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fld id="{79028157-70F7-5D49-9C69-4FA98BA1157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E4B7C84-6100-C038-418A-7948F9CB6925}"/>
              </a:ext>
            </a:extLst>
          </p:cNvPr>
          <p:cNvGrpSpPr/>
          <p:nvPr userDrawn="1"/>
        </p:nvGrpSpPr>
        <p:grpSpPr>
          <a:xfrm>
            <a:off x="457200" y="6800850"/>
            <a:ext cx="11924131" cy="404814"/>
            <a:chOff x="685788" y="9601200"/>
            <a:chExt cx="11924131" cy="404814"/>
          </a:xfrm>
        </p:grpSpPr>
        <p:sp>
          <p:nvSpPr>
            <p:cNvPr id="7" name="Google Shape;94;p9">
              <a:extLst>
                <a:ext uri="{FF2B5EF4-FFF2-40B4-BE49-F238E27FC236}">
                  <a16:creationId xmlns:a16="http://schemas.microsoft.com/office/drawing/2014/main" id="{E36CC34B-D850-0949-EA9D-EA5FBB884714}"/>
                </a:ext>
              </a:extLst>
            </p:cNvPr>
            <p:cNvSpPr txBox="1"/>
            <p:nvPr/>
          </p:nvSpPr>
          <p:spPr>
            <a:xfrm>
              <a:off x="10745775" y="9687244"/>
              <a:ext cx="819150" cy="318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42-ds.com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" name="Google Shape;96;p9">
              <a:extLst>
                <a:ext uri="{FF2B5EF4-FFF2-40B4-BE49-F238E27FC236}">
                  <a16:creationId xmlns:a16="http://schemas.microsoft.com/office/drawing/2014/main" id="{C4D375E8-6849-E14E-DCB4-FD144A504D92}"/>
                </a:ext>
              </a:extLst>
            </p:cNvPr>
            <p:cNvSpPr txBox="1"/>
            <p:nvPr/>
          </p:nvSpPr>
          <p:spPr>
            <a:xfrm>
              <a:off x="1693851" y="9679512"/>
              <a:ext cx="1828800" cy="3265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© </a:t>
              </a: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2025 — All rights reserved — Confidential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cxnSp>
          <p:nvCxnSpPr>
            <p:cNvPr id="9" name="Google Shape;97;p9">
              <a:extLst>
                <a:ext uri="{FF2B5EF4-FFF2-40B4-BE49-F238E27FC236}">
                  <a16:creationId xmlns:a16="http://schemas.microsoft.com/office/drawing/2014/main" id="{19042457-5BBB-D133-48A0-A48082190667}"/>
                </a:ext>
              </a:extLst>
            </p:cNvPr>
            <p:cNvCxnSpPr>
              <a:cxnSpLocks/>
            </p:cNvCxnSpPr>
            <p:nvPr/>
          </p:nvCxnSpPr>
          <p:spPr>
            <a:xfrm>
              <a:off x="685788" y="9601200"/>
              <a:ext cx="11887200" cy="0"/>
            </a:xfrm>
            <a:prstGeom prst="straightConnector1">
              <a:avLst/>
            </a:prstGeom>
            <a:noFill/>
            <a:ln w="12700" cap="rnd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DA0B11C-CFDE-BA47-3E26-2E02C4F72B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365168" y="9671243"/>
              <a:ext cx="244751" cy="24671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F5C37B8-4D2F-A8A4-16A5-3BE0D99EB7B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85800" y="9698434"/>
              <a:ext cx="549552" cy="1466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2046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Extra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517236"/>
            <a:ext cx="3838575" cy="143538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0" y="646547"/>
            <a:ext cx="6858000" cy="1306078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accent4"/>
                </a:solidFill>
              </a:defRPr>
            </a:lvl1pPr>
            <a:lvl2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accent4"/>
                </a:solidFill>
              </a:defRPr>
            </a:lvl2pPr>
            <a:lvl3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accent4"/>
                </a:solidFill>
              </a:defRPr>
            </a:lvl3pPr>
            <a:lvl4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accent4"/>
                </a:solidFill>
              </a:defRPr>
            </a:lvl4pPr>
            <a:lvl5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22">
            <a:extLst>
              <a:ext uri="{FF2B5EF4-FFF2-40B4-BE49-F238E27FC236}">
                <a16:creationId xmlns:a16="http://schemas.microsoft.com/office/drawing/2014/main" id="{BB23B451-F9BA-7BF0-E401-CA729817D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>
                <a:solidFill>
                  <a:schemeClr val="accent4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fld id="{79028157-70F7-5D49-9C69-4FA98BA1157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E4B7C84-6100-C038-418A-7948F9CB6925}"/>
              </a:ext>
            </a:extLst>
          </p:cNvPr>
          <p:cNvGrpSpPr/>
          <p:nvPr userDrawn="1"/>
        </p:nvGrpSpPr>
        <p:grpSpPr>
          <a:xfrm>
            <a:off x="457200" y="6800850"/>
            <a:ext cx="11924131" cy="404814"/>
            <a:chOff x="685788" y="9601200"/>
            <a:chExt cx="11924131" cy="404814"/>
          </a:xfrm>
        </p:grpSpPr>
        <p:sp>
          <p:nvSpPr>
            <p:cNvPr id="7" name="Google Shape;94;p9">
              <a:extLst>
                <a:ext uri="{FF2B5EF4-FFF2-40B4-BE49-F238E27FC236}">
                  <a16:creationId xmlns:a16="http://schemas.microsoft.com/office/drawing/2014/main" id="{E36CC34B-D850-0949-EA9D-EA5FBB884714}"/>
                </a:ext>
              </a:extLst>
            </p:cNvPr>
            <p:cNvSpPr txBox="1"/>
            <p:nvPr/>
          </p:nvSpPr>
          <p:spPr>
            <a:xfrm>
              <a:off x="10745775" y="9687244"/>
              <a:ext cx="819150" cy="318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42-ds.com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" name="Google Shape;96;p9">
              <a:extLst>
                <a:ext uri="{FF2B5EF4-FFF2-40B4-BE49-F238E27FC236}">
                  <a16:creationId xmlns:a16="http://schemas.microsoft.com/office/drawing/2014/main" id="{C4D375E8-6849-E14E-DCB4-FD144A504D92}"/>
                </a:ext>
              </a:extLst>
            </p:cNvPr>
            <p:cNvSpPr txBox="1"/>
            <p:nvPr/>
          </p:nvSpPr>
          <p:spPr>
            <a:xfrm>
              <a:off x="1693851" y="9679512"/>
              <a:ext cx="1828800" cy="3265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© </a:t>
              </a: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2025 — All rights reserved — Confidential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cxnSp>
          <p:nvCxnSpPr>
            <p:cNvPr id="9" name="Google Shape;97;p9">
              <a:extLst>
                <a:ext uri="{FF2B5EF4-FFF2-40B4-BE49-F238E27FC236}">
                  <a16:creationId xmlns:a16="http://schemas.microsoft.com/office/drawing/2014/main" id="{19042457-5BBB-D133-48A0-A48082190667}"/>
                </a:ext>
              </a:extLst>
            </p:cNvPr>
            <p:cNvCxnSpPr>
              <a:cxnSpLocks/>
            </p:cNvCxnSpPr>
            <p:nvPr/>
          </p:nvCxnSpPr>
          <p:spPr>
            <a:xfrm>
              <a:off x="685788" y="9601200"/>
              <a:ext cx="11887200" cy="0"/>
            </a:xfrm>
            <a:prstGeom prst="straightConnector1">
              <a:avLst/>
            </a:prstGeom>
            <a:noFill/>
            <a:ln w="12700" cap="rnd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DA0B11C-CFDE-BA47-3E26-2E02C4F72B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365168" y="9671243"/>
              <a:ext cx="244751" cy="24671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F5C37B8-4D2F-A8A4-16A5-3BE0D99EB7B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85800" y="9698434"/>
              <a:ext cx="549552" cy="146678"/>
            </a:xfrm>
            <a:prstGeom prst="rect">
              <a:avLst/>
            </a:prstGeom>
          </p:spPr>
        </p:pic>
      </p:grp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7E0F2E-5473-AB06-34B7-A8933266150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486400" y="2143652"/>
            <a:ext cx="6858000" cy="419998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accent4"/>
                </a:solidFill>
              </a:defRPr>
            </a:lvl1pPr>
            <a:lvl2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accent4"/>
                </a:solidFill>
              </a:defRPr>
            </a:lvl2pPr>
            <a:lvl3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accent4"/>
                </a:solidFill>
              </a:defRPr>
            </a:lvl3pPr>
            <a:lvl4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accent4"/>
                </a:solidFill>
              </a:defRPr>
            </a:lvl4pPr>
            <a:lvl5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6CB1017-C110-A56B-A739-153436CC101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199" y="2143652"/>
            <a:ext cx="4848226" cy="419998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accent5"/>
                </a:solidFill>
              </a:defRPr>
            </a:lvl1pPr>
            <a:lvl2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accent5"/>
                </a:solidFill>
              </a:defRPr>
            </a:lvl2pPr>
            <a:lvl3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accent5"/>
                </a:solidFill>
              </a:defRPr>
            </a:lvl3pPr>
            <a:lvl4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accent5"/>
                </a:solidFill>
              </a:defRPr>
            </a:lvl4pPr>
            <a:lvl5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9523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37BD004-0C67-CE51-2A4B-64EF768FD76F}"/>
              </a:ext>
            </a:extLst>
          </p:cNvPr>
          <p:cNvSpPr/>
          <p:nvPr userDrawn="1"/>
        </p:nvSpPr>
        <p:spPr>
          <a:xfrm>
            <a:off x="0" y="0"/>
            <a:ext cx="12801600" cy="12838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43125"/>
            <a:ext cx="8867775" cy="4200525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/>
            </a:lvl4pPr>
            <a:lvl5pPr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9C320EA7-6023-8F02-5D14-BB2CD35350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>
                <a:solidFill>
                  <a:schemeClr val="accent4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fld id="{79028157-70F7-5D49-9C69-4FA98BA1157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C3ADEBE-F7CC-A048-7BE7-9610A196A3BA}"/>
              </a:ext>
            </a:extLst>
          </p:cNvPr>
          <p:cNvGrpSpPr/>
          <p:nvPr userDrawn="1"/>
        </p:nvGrpSpPr>
        <p:grpSpPr>
          <a:xfrm>
            <a:off x="457200" y="6800850"/>
            <a:ext cx="11924131" cy="404814"/>
            <a:chOff x="685788" y="9601200"/>
            <a:chExt cx="11924131" cy="404814"/>
          </a:xfrm>
        </p:grpSpPr>
        <p:sp>
          <p:nvSpPr>
            <p:cNvPr id="8" name="Google Shape;94;p9">
              <a:extLst>
                <a:ext uri="{FF2B5EF4-FFF2-40B4-BE49-F238E27FC236}">
                  <a16:creationId xmlns:a16="http://schemas.microsoft.com/office/drawing/2014/main" id="{352C03F9-C613-473F-8E5D-608276333E8E}"/>
                </a:ext>
              </a:extLst>
            </p:cNvPr>
            <p:cNvSpPr txBox="1"/>
            <p:nvPr/>
          </p:nvSpPr>
          <p:spPr>
            <a:xfrm>
              <a:off x="10745775" y="9687244"/>
              <a:ext cx="819150" cy="318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42-ds.com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9" name="Google Shape;96;p9">
              <a:extLst>
                <a:ext uri="{FF2B5EF4-FFF2-40B4-BE49-F238E27FC236}">
                  <a16:creationId xmlns:a16="http://schemas.microsoft.com/office/drawing/2014/main" id="{90432033-B8F6-E084-B433-2FF342850A12}"/>
                </a:ext>
              </a:extLst>
            </p:cNvPr>
            <p:cNvSpPr txBox="1"/>
            <p:nvPr/>
          </p:nvSpPr>
          <p:spPr>
            <a:xfrm>
              <a:off x="1693851" y="9679512"/>
              <a:ext cx="1828800" cy="3265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© </a:t>
              </a: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2025 — All rights reserved — Confidential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cxnSp>
          <p:nvCxnSpPr>
            <p:cNvPr id="10" name="Google Shape;97;p9">
              <a:extLst>
                <a:ext uri="{FF2B5EF4-FFF2-40B4-BE49-F238E27FC236}">
                  <a16:creationId xmlns:a16="http://schemas.microsoft.com/office/drawing/2014/main" id="{640B3BEB-A4EE-42EB-0142-916430A9283B}"/>
                </a:ext>
              </a:extLst>
            </p:cNvPr>
            <p:cNvCxnSpPr>
              <a:cxnSpLocks/>
            </p:cNvCxnSpPr>
            <p:nvPr/>
          </p:nvCxnSpPr>
          <p:spPr>
            <a:xfrm>
              <a:off x="685788" y="9601200"/>
              <a:ext cx="11887200" cy="0"/>
            </a:xfrm>
            <a:prstGeom prst="straightConnector1">
              <a:avLst/>
            </a:prstGeom>
            <a:noFill/>
            <a:ln w="12700" cap="rnd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7CDE4C4-C2DF-A2FA-67E2-B93F052055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365168" y="9671243"/>
              <a:ext cx="244751" cy="24671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80D06A0-9845-A540-22E7-83A6B279607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85800" y="9698434"/>
              <a:ext cx="549552" cy="1466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2612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37BD004-0C67-CE51-2A4B-64EF768FD76F}"/>
              </a:ext>
            </a:extLst>
          </p:cNvPr>
          <p:cNvSpPr/>
          <p:nvPr userDrawn="1"/>
        </p:nvSpPr>
        <p:spPr>
          <a:xfrm>
            <a:off x="0" y="0"/>
            <a:ext cx="12801600" cy="12838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7244"/>
            <a:ext cx="3838575" cy="4626406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 lang="en-US" dirty="0"/>
            </a:lvl1pPr>
            <a:lvl2pPr>
              <a:spcBef>
                <a:spcPts val="0"/>
              </a:spcBef>
              <a:spcAft>
                <a:spcPts val="1200"/>
              </a:spcAft>
              <a:defRPr lang="en-US" dirty="0"/>
            </a:lvl2pPr>
            <a:lvl3pPr>
              <a:spcBef>
                <a:spcPts val="0"/>
              </a:spcBef>
              <a:spcAft>
                <a:spcPts val="1200"/>
              </a:spcAft>
              <a:defRPr lang="en-US" dirty="0"/>
            </a:lvl3pPr>
            <a:lvl4pPr>
              <a:spcBef>
                <a:spcPts val="0"/>
              </a:spcBef>
              <a:spcAft>
                <a:spcPts val="1200"/>
              </a:spcAft>
              <a:defRPr lang="en-US" dirty="0"/>
            </a:lvl4pPr>
            <a:lvl5pPr>
              <a:spcBef>
                <a:spcPts val="0"/>
              </a:spcBef>
              <a:spcAft>
                <a:spcPts val="1200"/>
              </a:spcAft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5215D91-5E8B-9143-0AA4-E8B1658167D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78481" y="1717244"/>
            <a:ext cx="3838575" cy="4626406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 lang="en-US"/>
            </a:lvl1pPr>
            <a:lvl2pPr>
              <a:spcBef>
                <a:spcPts val="0"/>
              </a:spcBef>
              <a:spcAft>
                <a:spcPts val="1200"/>
              </a:spcAft>
              <a:defRPr lang="en-US"/>
            </a:lvl2pPr>
            <a:lvl3pPr>
              <a:spcBef>
                <a:spcPts val="0"/>
              </a:spcBef>
              <a:spcAft>
                <a:spcPts val="1200"/>
              </a:spcAft>
              <a:defRPr lang="en-US"/>
            </a:lvl3pPr>
            <a:lvl4pPr>
              <a:spcBef>
                <a:spcPts val="0"/>
              </a:spcBef>
              <a:spcAft>
                <a:spcPts val="1200"/>
              </a:spcAft>
              <a:defRPr lang="en-US"/>
            </a:lvl4pPr>
            <a:lvl5pPr>
              <a:spcBef>
                <a:spcPts val="0"/>
              </a:spcBef>
              <a:spcAft>
                <a:spcPts val="1200"/>
              </a:spcAft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6993C47-490B-5B2B-40B7-85655F84A9B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499763" y="1717244"/>
            <a:ext cx="3838575" cy="4626406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 lang="en-US"/>
            </a:lvl1pPr>
            <a:lvl2pPr>
              <a:spcBef>
                <a:spcPts val="0"/>
              </a:spcBef>
              <a:spcAft>
                <a:spcPts val="1200"/>
              </a:spcAft>
              <a:defRPr lang="en-US"/>
            </a:lvl2pPr>
            <a:lvl3pPr>
              <a:spcBef>
                <a:spcPts val="0"/>
              </a:spcBef>
              <a:spcAft>
                <a:spcPts val="1200"/>
              </a:spcAft>
              <a:defRPr lang="en-US"/>
            </a:lvl3pPr>
            <a:lvl4pPr>
              <a:spcBef>
                <a:spcPts val="0"/>
              </a:spcBef>
              <a:spcAft>
                <a:spcPts val="1200"/>
              </a:spcAft>
              <a:defRPr lang="en-US"/>
            </a:lvl4pPr>
            <a:lvl5pPr>
              <a:spcBef>
                <a:spcPts val="0"/>
              </a:spcBef>
              <a:spcAft>
                <a:spcPts val="1200"/>
              </a:spcAft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22">
            <a:extLst>
              <a:ext uri="{FF2B5EF4-FFF2-40B4-BE49-F238E27FC236}">
                <a16:creationId xmlns:a16="http://schemas.microsoft.com/office/drawing/2014/main" id="{E145F115-7AE1-343A-4E47-A23411ACE9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>
                <a:solidFill>
                  <a:schemeClr val="accent4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fld id="{79028157-70F7-5D49-9C69-4FA98BA1157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5B35D81-4A92-4D62-7DC9-1B511E1BC2DB}"/>
              </a:ext>
            </a:extLst>
          </p:cNvPr>
          <p:cNvGrpSpPr/>
          <p:nvPr userDrawn="1"/>
        </p:nvGrpSpPr>
        <p:grpSpPr>
          <a:xfrm>
            <a:off x="457200" y="6800850"/>
            <a:ext cx="11924131" cy="404814"/>
            <a:chOff x="685788" y="9601200"/>
            <a:chExt cx="11924131" cy="404814"/>
          </a:xfrm>
        </p:grpSpPr>
        <p:sp>
          <p:nvSpPr>
            <p:cNvPr id="14" name="Google Shape;94;p9">
              <a:extLst>
                <a:ext uri="{FF2B5EF4-FFF2-40B4-BE49-F238E27FC236}">
                  <a16:creationId xmlns:a16="http://schemas.microsoft.com/office/drawing/2014/main" id="{FB517E28-671A-CD1D-E87C-9F3F55B090B4}"/>
                </a:ext>
              </a:extLst>
            </p:cNvPr>
            <p:cNvSpPr txBox="1"/>
            <p:nvPr/>
          </p:nvSpPr>
          <p:spPr>
            <a:xfrm>
              <a:off x="10745775" y="9687244"/>
              <a:ext cx="819150" cy="318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42-ds.com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5" name="Google Shape;96;p9">
              <a:extLst>
                <a:ext uri="{FF2B5EF4-FFF2-40B4-BE49-F238E27FC236}">
                  <a16:creationId xmlns:a16="http://schemas.microsoft.com/office/drawing/2014/main" id="{41425556-7B31-3D54-FB68-BDCA39DF04DB}"/>
                </a:ext>
              </a:extLst>
            </p:cNvPr>
            <p:cNvSpPr txBox="1"/>
            <p:nvPr/>
          </p:nvSpPr>
          <p:spPr>
            <a:xfrm>
              <a:off x="1693851" y="9679512"/>
              <a:ext cx="1828800" cy="3265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© </a:t>
              </a: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2025 — All rights reserved — Confidential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cxnSp>
          <p:nvCxnSpPr>
            <p:cNvPr id="16" name="Google Shape;97;p9">
              <a:extLst>
                <a:ext uri="{FF2B5EF4-FFF2-40B4-BE49-F238E27FC236}">
                  <a16:creationId xmlns:a16="http://schemas.microsoft.com/office/drawing/2014/main" id="{9E7B38EE-B72C-94B6-A89A-BF87799B1BCD}"/>
                </a:ext>
              </a:extLst>
            </p:cNvPr>
            <p:cNvCxnSpPr>
              <a:cxnSpLocks/>
            </p:cNvCxnSpPr>
            <p:nvPr/>
          </p:nvCxnSpPr>
          <p:spPr>
            <a:xfrm>
              <a:off x="685788" y="9601200"/>
              <a:ext cx="11887200" cy="0"/>
            </a:xfrm>
            <a:prstGeom prst="straightConnector1">
              <a:avLst/>
            </a:prstGeom>
            <a:noFill/>
            <a:ln w="12700" cap="rnd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CDDB0D7-5788-A0F6-544C-0CBA19741E4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365168" y="9671243"/>
              <a:ext cx="244751" cy="24671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D4B4970-03F3-15A7-99B1-A037FB0764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85800" y="9698434"/>
              <a:ext cx="549552" cy="1466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758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37BD004-0C67-CE51-2A4B-64EF768FD76F}"/>
              </a:ext>
            </a:extLst>
          </p:cNvPr>
          <p:cNvSpPr/>
          <p:nvPr userDrawn="1"/>
        </p:nvSpPr>
        <p:spPr>
          <a:xfrm>
            <a:off x="0" y="0"/>
            <a:ext cx="12801600" cy="12838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7126"/>
            <a:ext cx="2838450" cy="473652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6750" y="1736437"/>
            <a:ext cx="7867650" cy="4607214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/>
            </a:lvl4pPr>
            <a:lvl5pPr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6343F62-8995-DE03-37BB-F2449120B0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55890" y="107420"/>
            <a:ext cx="7968960" cy="1171818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9600" b="1" i="0" spc="-500" baseline="0">
                <a:solidFill>
                  <a:schemeClr val="bg1"/>
                </a:solidFill>
                <a:latin typeface="Archivo" pitchFamily="2" charset="77"/>
                <a:cs typeface="Archivo" pitchFamily="2" charset="77"/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22">
            <a:extLst>
              <a:ext uri="{FF2B5EF4-FFF2-40B4-BE49-F238E27FC236}">
                <a16:creationId xmlns:a16="http://schemas.microsoft.com/office/drawing/2014/main" id="{93A9D554-1E24-F388-BA19-995D386B6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>
                <a:solidFill>
                  <a:schemeClr val="accent4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fld id="{79028157-70F7-5D49-9C69-4FA98BA1157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2E88B5E-E123-33FF-DE87-5E3B2CD01182}"/>
              </a:ext>
            </a:extLst>
          </p:cNvPr>
          <p:cNvGrpSpPr/>
          <p:nvPr userDrawn="1"/>
        </p:nvGrpSpPr>
        <p:grpSpPr>
          <a:xfrm>
            <a:off x="457200" y="6800850"/>
            <a:ext cx="11924131" cy="404814"/>
            <a:chOff x="685788" y="9601200"/>
            <a:chExt cx="11924131" cy="404814"/>
          </a:xfrm>
        </p:grpSpPr>
        <p:sp>
          <p:nvSpPr>
            <p:cNvPr id="9" name="Google Shape;94;p9">
              <a:extLst>
                <a:ext uri="{FF2B5EF4-FFF2-40B4-BE49-F238E27FC236}">
                  <a16:creationId xmlns:a16="http://schemas.microsoft.com/office/drawing/2014/main" id="{086FC551-3CF6-6FF6-0BF2-13C7E687C350}"/>
                </a:ext>
              </a:extLst>
            </p:cNvPr>
            <p:cNvSpPr txBox="1"/>
            <p:nvPr/>
          </p:nvSpPr>
          <p:spPr>
            <a:xfrm>
              <a:off x="10745775" y="9687244"/>
              <a:ext cx="819150" cy="318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42-ds.com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" name="Google Shape;96;p9">
              <a:extLst>
                <a:ext uri="{FF2B5EF4-FFF2-40B4-BE49-F238E27FC236}">
                  <a16:creationId xmlns:a16="http://schemas.microsoft.com/office/drawing/2014/main" id="{4801E8BD-C965-E04D-40D5-CDD8CB849517}"/>
                </a:ext>
              </a:extLst>
            </p:cNvPr>
            <p:cNvSpPr txBox="1"/>
            <p:nvPr/>
          </p:nvSpPr>
          <p:spPr>
            <a:xfrm>
              <a:off x="1693851" y="9679512"/>
              <a:ext cx="1828800" cy="3265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© </a:t>
              </a: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2025 — All rights reserved — Confidential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cxnSp>
          <p:nvCxnSpPr>
            <p:cNvPr id="11" name="Google Shape;97;p9">
              <a:extLst>
                <a:ext uri="{FF2B5EF4-FFF2-40B4-BE49-F238E27FC236}">
                  <a16:creationId xmlns:a16="http://schemas.microsoft.com/office/drawing/2014/main" id="{014BC2E8-953E-E530-AD00-DE61DF7BFEB3}"/>
                </a:ext>
              </a:extLst>
            </p:cNvPr>
            <p:cNvCxnSpPr>
              <a:cxnSpLocks/>
            </p:cNvCxnSpPr>
            <p:nvPr/>
          </p:nvCxnSpPr>
          <p:spPr>
            <a:xfrm>
              <a:off x="685788" y="9601200"/>
              <a:ext cx="11887200" cy="0"/>
            </a:xfrm>
            <a:prstGeom prst="straightConnector1">
              <a:avLst/>
            </a:prstGeom>
            <a:noFill/>
            <a:ln w="12700" cap="rnd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0CCBA5A-9E1B-244D-B53B-8480C734B4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365168" y="9671243"/>
              <a:ext cx="244751" cy="24671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B532B3F-DE65-116A-C9D5-A11869B707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85800" y="9698434"/>
              <a:ext cx="549552" cy="1466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2122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43125"/>
            <a:ext cx="5848348" cy="420052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96052" y="2143124"/>
            <a:ext cx="5848348" cy="42005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9735B8D1-118C-2237-5F1A-FC7690E5BC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>
                <a:solidFill>
                  <a:schemeClr val="accent4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fld id="{79028157-70F7-5D49-9C69-4FA98BA1157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E3E4951-EE93-E95F-CA3B-E0072DE70252}"/>
              </a:ext>
            </a:extLst>
          </p:cNvPr>
          <p:cNvGrpSpPr/>
          <p:nvPr userDrawn="1"/>
        </p:nvGrpSpPr>
        <p:grpSpPr>
          <a:xfrm>
            <a:off x="457200" y="6800850"/>
            <a:ext cx="11924131" cy="404814"/>
            <a:chOff x="685788" y="9601200"/>
            <a:chExt cx="11924131" cy="404814"/>
          </a:xfrm>
        </p:grpSpPr>
        <p:sp>
          <p:nvSpPr>
            <p:cNvPr id="8" name="Google Shape;94;p9">
              <a:extLst>
                <a:ext uri="{FF2B5EF4-FFF2-40B4-BE49-F238E27FC236}">
                  <a16:creationId xmlns:a16="http://schemas.microsoft.com/office/drawing/2014/main" id="{5AB782EA-8E75-3A36-D817-151AEF4F6ED6}"/>
                </a:ext>
              </a:extLst>
            </p:cNvPr>
            <p:cNvSpPr txBox="1"/>
            <p:nvPr/>
          </p:nvSpPr>
          <p:spPr>
            <a:xfrm>
              <a:off x="10745775" y="9687244"/>
              <a:ext cx="819150" cy="318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42-ds.com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9" name="Google Shape;96;p9">
              <a:extLst>
                <a:ext uri="{FF2B5EF4-FFF2-40B4-BE49-F238E27FC236}">
                  <a16:creationId xmlns:a16="http://schemas.microsoft.com/office/drawing/2014/main" id="{A26F27F8-F56D-334A-BED5-A7C6D00861ED}"/>
                </a:ext>
              </a:extLst>
            </p:cNvPr>
            <p:cNvSpPr txBox="1"/>
            <p:nvPr/>
          </p:nvSpPr>
          <p:spPr>
            <a:xfrm>
              <a:off x="1693851" y="9679512"/>
              <a:ext cx="1828800" cy="3265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© </a:t>
              </a:r>
              <a:r>
                <a:rPr lang="en" sz="600" dirty="0">
                  <a:solidFill>
                    <a:schemeClr val="accent3"/>
                  </a:solidFill>
                  <a:latin typeface="Archivo"/>
                  <a:ea typeface="Archivo"/>
                  <a:cs typeface="Archivo"/>
                  <a:sym typeface="Archivo"/>
                </a:rPr>
                <a:t>2025 — All rights reserved — Confidential</a:t>
              </a:r>
              <a:endParaRPr sz="600" dirty="0">
                <a:solidFill>
                  <a:schemeClr val="accent3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cxnSp>
          <p:nvCxnSpPr>
            <p:cNvPr id="10" name="Google Shape;97;p9">
              <a:extLst>
                <a:ext uri="{FF2B5EF4-FFF2-40B4-BE49-F238E27FC236}">
                  <a16:creationId xmlns:a16="http://schemas.microsoft.com/office/drawing/2014/main" id="{68B980E7-BEEA-815B-A794-3572D67B5FE6}"/>
                </a:ext>
              </a:extLst>
            </p:cNvPr>
            <p:cNvCxnSpPr>
              <a:cxnSpLocks/>
            </p:cNvCxnSpPr>
            <p:nvPr/>
          </p:nvCxnSpPr>
          <p:spPr>
            <a:xfrm>
              <a:off x="685788" y="9601200"/>
              <a:ext cx="11887200" cy="0"/>
            </a:xfrm>
            <a:prstGeom prst="straightConnector1">
              <a:avLst/>
            </a:prstGeom>
            <a:noFill/>
            <a:ln w="12700" cap="rnd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4A163FF-B0B9-3D09-1C32-C4A7C74D7B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365168" y="9671243"/>
              <a:ext cx="244751" cy="24671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5310BD6-E6BB-67C5-B0FB-A69163A36B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85800" y="9698434"/>
              <a:ext cx="549552" cy="1466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8526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22997"/>
            <a:ext cx="10058400" cy="4342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3125"/>
            <a:ext cx="10058400" cy="42005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5D23AEA2-B2B2-6007-DF12-4212F6DBF6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>
                <a:solidFill>
                  <a:schemeClr val="accent4"/>
                </a:solidFill>
                <a:latin typeface="Archivo" pitchFamily="2" charset="77"/>
                <a:cs typeface="Archivo" pitchFamily="2" charset="77"/>
              </a:defRPr>
            </a:lvl1pPr>
          </a:lstStyle>
          <a:p>
            <a:fld id="{79028157-70F7-5D49-9C69-4FA98BA1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512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75" r:id="rId2"/>
    <p:sldLayoutId id="2147483674" r:id="rId3"/>
    <p:sldLayoutId id="2147483685" r:id="rId4"/>
    <p:sldLayoutId id="2147483701" r:id="rId5"/>
    <p:sldLayoutId id="2147483683" r:id="rId6"/>
    <p:sldLayoutId id="2147483689" r:id="rId7"/>
    <p:sldLayoutId id="2147483684" r:id="rId8"/>
    <p:sldLayoutId id="2147483676" r:id="rId9"/>
    <p:sldLayoutId id="2147483677" r:id="rId10"/>
    <p:sldLayoutId id="2147483688" r:id="rId11"/>
    <p:sldLayoutId id="2147483700" r:id="rId12"/>
    <p:sldLayoutId id="2147483698" r:id="rId13"/>
    <p:sldLayoutId id="2147483699" r:id="rId14"/>
    <p:sldLayoutId id="2147483697" r:id="rId15"/>
    <p:sldLayoutId id="2147483690" r:id="rId16"/>
    <p:sldLayoutId id="2147483678" r:id="rId17"/>
    <p:sldLayoutId id="2147483687" r:id="rId18"/>
    <p:sldLayoutId id="2147483702" r:id="rId19"/>
    <p:sldLayoutId id="2147483679" r:id="rId20"/>
    <p:sldLayoutId id="2147483695" r:id="rId21"/>
    <p:sldLayoutId id="2147483686" r:id="rId22"/>
    <p:sldLayoutId id="2147483696" r:id="rId23"/>
    <p:sldLayoutId id="2147483691" r:id="rId24"/>
    <p:sldLayoutId id="2147483693" r:id="rId25"/>
    <p:sldLayoutId id="2147483692" r:id="rId26"/>
    <p:sldLayoutId id="2147483694" r:id="rId27"/>
    <p:sldLayoutId id="2147483680" r:id="rId28"/>
    <p:sldLayoutId id="2147483681" r:id="rId29"/>
    <p:sldLayoutId id="2147483703" r:id="rId30"/>
  </p:sldLayoutIdLst>
  <p:hf hdr="0" ft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000" b="1" i="0" kern="1200" spc="-100" baseline="0">
          <a:solidFill>
            <a:schemeClr val="tx1"/>
          </a:solidFill>
          <a:latin typeface="Archivo" pitchFamily="2" charset="77"/>
          <a:ea typeface="+mj-ea"/>
          <a:cs typeface="Archivo" pitchFamily="2" charset="77"/>
        </a:defRPr>
      </a:lvl1pPr>
    </p:titleStyle>
    <p:bodyStyle>
      <a:lvl1pPr marL="182880" indent="-182880" algn="l" defTabSz="96012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b="0" i="0" kern="1200">
          <a:solidFill>
            <a:schemeClr val="accent5"/>
          </a:solidFill>
          <a:latin typeface="Archivo" pitchFamily="2" charset="77"/>
          <a:ea typeface="+mn-ea"/>
          <a:cs typeface="Archivo" pitchFamily="2" charset="77"/>
        </a:defRPr>
      </a:lvl1pPr>
      <a:lvl2pPr marL="365760" indent="-182880" algn="l" defTabSz="96012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b="0" i="0" kern="1200">
          <a:solidFill>
            <a:schemeClr val="accent5"/>
          </a:solidFill>
          <a:latin typeface="Archivo" pitchFamily="2" charset="77"/>
          <a:ea typeface="+mn-ea"/>
          <a:cs typeface="Archivo" pitchFamily="2" charset="77"/>
        </a:defRPr>
      </a:lvl2pPr>
      <a:lvl3pPr marL="731520" indent="-182880" algn="l" defTabSz="96012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b="0" i="0" kern="1200">
          <a:solidFill>
            <a:schemeClr val="accent5"/>
          </a:solidFill>
          <a:latin typeface="Archivo" pitchFamily="2" charset="77"/>
          <a:ea typeface="+mn-ea"/>
          <a:cs typeface="Archivo" pitchFamily="2" charset="77"/>
        </a:defRPr>
      </a:lvl3pPr>
      <a:lvl4pPr marL="1097280" indent="-182880" algn="l" defTabSz="96012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b="0" i="0" kern="1200">
          <a:solidFill>
            <a:schemeClr val="accent5"/>
          </a:solidFill>
          <a:latin typeface="Archivo" pitchFamily="2" charset="77"/>
          <a:ea typeface="+mn-ea"/>
          <a:cs typeface="Archivo" pitchFamily="2" charset="77"/>
        </a:defRPr>
      </a:lvl4pPr>
      <a:lvl5pPr marL="1280160" indent="-182880" algn="l" defTabSz="96012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b="0" i="0" kern="1200">
          <a:solidFill>
            <a:schemeClr val="accent5"/>
          </a:solidFill>
          <a:latin typeface="Archivo" pitchFamily="2" charset="77"/>
          <a:ea typeface="+mn-ea"/>
          <a:cs typeface="Archivo" pitchFamily="2" charset="77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000000"/>
          </p15:clr>
        </p15:guide>
        <p15:guide id="2" pos="7776">
          <p15:clr>
            <a:srgbClr val="000000"/>
          </p15:clr>
        </p15:guide>
        <p15:guide id="3" pos="923">
          <p15:clr>
            <a:srgbClr val="F26B43"/>
          </p15:clr>
        </p15:guide>
        <p15:guide id="4" pos="1440">
          <p15:clr>
            <a:srgbClr val="F26B43"/>
          </p15:clr>
        </p15:guide>
        <p15:guide id="5" pos="2076">
          <p15:clr>
            <a:srgbClr val="F26B43"/>
          </p15:clr>
        </p15:guide>
        <p15:guide id="6" pos="2706">
          <p15:clr>
            <a:srgbClr val="F26B43"/>
          </p15:clr>
        </p15:guide>
        <p15:guide id="7" pos="3342">
          <p15:clr>
            <a:srgbClr val="F26B43"/>
          </p15:clr>
        </p15:guide>
        <p15:guide id="8" pos="3972">
          <p15:clr>
            <a:srgbClr val="F26B43"/>
          </p15:clr>
        </p15:guide>
        <p15:guide id="9" pos="4608">
          <p15:clr>
            <a:srgbClr val="F26B43"/>
          </p15:clr>
        </p15:guide>
        <p15:guide id="10" pos="5244">
          <p15:clr>
            <a:srgbClr val="F26B43"/>
          </p15:clr>
        </p15:guide>
        <p15:guide id="11" pos="5358">
          <p15:clr>
            <a:srgbClr val="F26B43"/>
          </p15:clr>
        </p15:guide>
        <p15:guide id="12" pos="5988">
          <p15:clr>
            <a:srgbClr val="F26B43"/>
          </p15:clr>
        </p15:guide>
        <p15:guide id="13" pos="6624">
          <p15:clr>
            <a:srgbClr val="F26B43"/>
          </p15:clr>
        </p15:guide>
        <p15:guide id="14" pos="7140">
          <p15:clr>
            <a:srgbClr val="F26B43"/>
          </p15:clr>
        </p15:guide>
        <p15:guide id="15" orient="horz" pos="2269">
          <p15:clr>
            <a:srgbClr val="000000"/>
          </p15:clr>
        </p15:guide>
        <p15:guide id="16" orient="horz" pos="1230">
          <p15:clr>
            <a:srgbClr val="F26B43"/>
          </p15:clr>
        </p15:guide>
        <p15:guide id="17" orient="horz" pos="366">
          <p15:clr>
            <a:srgbClr val="F26B43"/>
          </p15:clr>
        </p15:guide>
        <p15:guide id="18" orient="horz" pos="249">
          <p15:clr>
            <a:srgbClr val="000000"/>
          </p15:clr>
        </p15:guide>
        <p15:guide id="19" orient="horz" pos="3192">
          <p15:clr>
            <a:srgbClr val="F26B43"/>
          </p15:clr>
        </p15:guide>
        <p15:guide id="21" orient="horz" pos="4284">
          <p15:clr>
            <a:srgbClr val="000000"/>
          </p15:clr>
        </p15:guide>
        <p15:guide id="22" pos="805">
          <p15:clr>
            <a:srgbClr val="F26B43"/>
          </p15:clr>
        </p15:guide>
        <p15:guide id="23" pos="1554">
          <p15:clr>
            <a:srgbClr val="F26B43"/>
          </p15:clr>
        </p15:guide>
        <p15:guide id="24" pos="2190">
          <p15:clr>
            <a:srgbClr val="F26B43"/>
          </p15:clr>
        </p15:guide>
        <p15:guide id="25" pos="2820">
          <p15:clr>
            <a:srgbClr val="F26B43"/>
          </p15:clr>
        </p15:guide>
        <p15:guide id="26" pos="3456">
          <p15:clr>
            <a:srgbClr val="F26B43"/>
          </p15:clr>
        </p15:guide>
        <p15:guide id="27" pos="4092">
          <p15:clr>
            <a:srgbClr val="F26B43"/>
          </p15:clr>
        </p15:guide>
        <p15:guide id="28" pos="4722">
          <p15:clr>
            <a:srgbClr val="F26B43"/>
          </p15:clr>
        </p15:guide>
        <p15:guide id="29" pos="5874">
          <p15:clr>
            <a:srgbClr val="F26B43"/>
          </p15:clr>
        </p15:guide>
        <p15:guide id="30" pos="6510">
          <p15:clr>
            <a:srgbClr val="F26B43"/>
          </p15:clr>
        </p15:guide>
        <p15:guide id="31" pos="7260">
          <p15:clr>
            <a:srgbClr val="F26B43"/>
          </p15:clr>
        </p15:guide>
        <p15:guide id="32" orient="horz" pos="3306">
          <p15:clr>
            <a:srgbClr val="F26B43"/>
          </p15:clr>
        </p15:guide>
        <p15:guide id="33" orient="horz" pos="2328">
          <p15:clr>
            <a:srgbClr val="F26B43"/>
          </p15:clr>
        </p15:guide>
        <p15:guide id="34" orient="horz" pos="2214">
          <p15:clr>
            <a:srgbClr val="F26B43"/>
          </p15:clr>
        </p15:guide>
        <p15:guide id="35" pos="4032">
          <p15:clr>
            <a:srgbClr val="000000"/>
          </p15:clr>
        </p15:guide>
        <p15:guide id="36" orient="horz" pos="1350">
          <p15:clr>
            <a:srgbClr val="F26B43"/>
          </p15:clr>
        </p15:guide>
        <p15:guide id="37" orient="horz" pos="4170">
          <p15:clr>
            <a:srgbClr val="F26B43"/>
          </p15:clr>
        </p15:guide>
        <p15:guide id="38" orient="horz" pos="540">
          <p15:clr>
            <a:srgbClr val="FDE53C"/>
          </p15:clr>
        </p15:guide>
        <p15:guide id="39" orient="horz" pos="3996">
          <p15:clr>
            <a:srgbClr val="FDE53C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98F2287-2114-8A8C-5117-CA4D63D50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Complex Processes Monitor</a:t>
            </a:r>
            <a:br>
              <a:rPr lang="en-US" dirty="0"/>
            </a:br>
            <a:r>
              <a:rPr lang="en-US" dirty="0"/>
              <a:t>V1 Implementation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9D584140-D69C-0ED2-49EB-4958CC3467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a.k.a</a:t>
            </a:r>
            <a:r>
              <a:rPr lang="en-US" dirty="0"/>
              <a:t> “Migration Monitor”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E312F2-7468-3E46-AE01-5D02CE028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28157-70F7-5D49-9C69-4FA98BA1157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846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064DB-A647-1385-0DA6-2623DF11B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CC85A8-6B92-F3F4-8F78-BAE160B3E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850" y="4298155"/>
            <a:ext cx="7148499" cy="243880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58382ED-FAEA-8D20-7323-822A4C0BE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2997"/>
            <a:ext cx="10058400" cy="434254"/>
          </a:xfrm>
        </p:spPr>
        <p:txBody>
          <a:bodyPr>
            <a:noAutofit/>
          </a:bodyPr>
          <a:lstStyle/>
          <a:p>
            <a:r>
              <a:rPr lang="en-US" dirty="0"/>
              <a:t>Implementation Steps</a:t>
            </a:r>
            <a:r>
              <a:rPr lang="en-US" sz="3200" dirty="0"/>
              <a:t>	(part 3.2 – </a:t>
            </a:r>
            <a:r>
              <a:rPr lang="en-US" sz="3200" dirty="0" err="1"/>
              <a:t>wsExecId</a:t>
            </a:r>
            <a:r>
              <a:rPr lang="en-US" sz="3200" dirty="0"/>
              <a:t>)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3422FA-F7DE-C7C6-39E7-88A3BBBCE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646" y="1452460"/>
            <a:ext cx="9167104" cy="4200525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>
                <a:solidFill>
                  <a:srgbClr val="0070C0"/>
                </a:solidFill>
              </a:rPr>
              <a:t>wsExecId</a:t>
            </a:r>
            <a:r>
              <a:rPr lang="en-US" dirty="0"/>
              <a:t> is a Web-Service that should return the current run Id.</a:t>
            </a:r>
          </a:p>
          <a:p>
            <a:pPr marL="0" indent="0">
              <a:buNone/>
            </a:pPr>
            <a:r>
              <a:rPr lang="en-US" dirty="0"/>
              <a:t>The run-Id returned by this WS is presented on the monitor.</a:t>
            </a:r>
          </a:p>
          <a:p>
            <a:pPr marL="0" indent="0">
              <a:buNone/>
            </a:pPr>
            <a:r>
              <a:rPr lang="en-US" dirty="0"/>
              <a:t>It is also passed as parameter when calling the various step status WSs listed in </a:t>
            </a:r>
            <a:r>
              <a:rPr lang="en-US" dirty="0" err="1">
                <a:solidFill>
                  <a:srgbClr val="0070C0"/>
                </a:solidFill>
              </a:rPr>
              <a:t>mtMonitorConfig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WS gets no parameters.</a:t>
            </a:r>
          </a:p>
          <a:p>
            <a:pPr marL="0" indent="0">
              <a:buNone/>
            </a:pPr>
            <a:r>
              <a:rPr lang="en-US" dirty="0"/>
              <a:t>It should support at least the GET verb, and return a JSON object, on this format:</a:t>
            </a:r>
          </a:p>
          <a:p>
            <a:pPr marL="548640" lvl="2" indent="0">
              <a:buNone/>
            </a:pPr>
            <a:r>
              <a:rPr lang="en-US" dirty="0">
                <a:solidFill>
                  <a:srgbClr val="7030A0"/>
                </a:solidFill>
              </a:rPr>
              <a:t>{"</a:t>
            </a:r>
            <a:r>
              <a:rPr lang="en-US" dirty="0" err="1">
                <a:solidFill>
                  <a:srgbClr val="7030A0"/>
                </a:solidFill>
              </a:rPr>
              <a:t>execId</a:t>
            </a:r>
            <a:r>
              <a:rPr lang="en-US" dirty="0">
                <a:solidFill>
                  <a:srgbClr val="7030A0"/>
                </a:solidFill>
              </a:rPr>
              <a:t>": “</a:t>
            </a:r>
            <a:r>
              <a:rPr lang="en-US" dirty="0">
                <a:solidFill>
                  <a:srgbClr val="C00000"/>
                </a:solidFill>
              </a:rPr>
              <a:t>&lt;value&gt;</a:t>
            </a:r>
            <a:r>
              <a:rPr lang="en-US" dirty="0">
                <a:solidFill>
                  <a:srgbClr val="7030A0"/>
                </a:solidFill>
              </a:rPr>
              <a:t>"}</a:t>
            </a:r>
          </a:p>
          <a:p>
            <a:pPr marL="0" indent="0">
              <a:buNone/>
            </a:pPr>
            <a:r>
              <a:rPr lang="en-US" dirty="0"/>
              <a:t>For example:</a:t>
            </a:r>
          </a:p>
          <a:p>
            <a:pPr marL="548640" lvl="2" indent="0">
              <a:buNone/>
            </a:pPr>
            <a:r>
              <a:rPr lang="en-US" dirty="0">
                <a:solidFill>
                  <a:srgbClr val="7030A0"/>
                </a:solidFill>
              </a:rPr>
              <a:t>{"</a:t>
            </a:r>
            <a:r>
              <a:rPr lang="en-US" dirty="0" err="1">
                <a:solidFill>
                  <a:srgbClr val="7030A0"/>
                </a:solidFill>
              </a:rPr>
              <a:t>execId</a:t>
            </a:r>
            <a:r>
              <a:rPr lang="en-US" dirty="0">
                <a:solidFill>
                  <a:srgbClr val="7030A0"/>
                </a:solidFill>
              </a:rPr>
              <a:t>": "96"}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590E57-D81C-6B0B-1748-2FEA7A160B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28157-70F7-5D49-9C69-4FA98BA1157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40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D4013-2118-75BF-ABD7-364D1B239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A96976-39FB-A46F-E848-91D4837FE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496" y="4946038"/>
            <a:ext cx="4899904" cy="161432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3209AFB-BFF8-C513-B51B-F17AED347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2997"/>
            <a:ext cx="11525250" cy="434254"/>
          </a:xfrm>
        </p:spPr>
        <p:txBody>
          <a:bodyPr>
            <a:noAutofit/>
          </a:bodyPr>
          <a:lstStyle/>
          <a:p>
            <a:r>
              <a:rPr lang="en-US" dirty="0"/>
              <a:t>Implementation Steps	</a:t>
            </a:r>
            <a:r>
              <a:rPr lang="en-US" sz="3200" dirty="0"/>
              <a:t>(part 3.3 – Step Status WSs)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1A5F68-E4C4-3609-ED9C-608A986BF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645" y="1452460"/>
            <a:ext cx="11367379" cy="35862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400" dirty="0"/>
              <a:t>Each WS (API) listed in </a:t>
            </a:r>
            <a:r>
              <a:rPr lang="en-US" sz="1400" dirty="0" err="1">
                <a:solidFill>
                  <a:srgbClr val="0070C0"/>
                </a:solidFill>
              </a:rPr>
              <a:t>mtMonitorConfig</a:t>
            </a:r>
            <a:r>
              <a:rPr lang="en-US" sz="1400" dirty="0"/>
              <a:t> must be implemented.</a:t>
            </a:r>
          </a:p>
          <a:p>
            <a:pPr marL="0" indent="0">
              <a:buNone/>
            </a:pPr>
            <a:r>
              <a:rPr lang="en-US" sz="1400" dirty="0"/>
              <a:t>The WS gets one input parameter, “</a:t>
            </a:r>
            <a:r>
              <a:rPr lang="en-US" sz="1400" dirty="0" err="1"/>
              <a:t>execId</a:t>
            </a:r>
            <a:r>
              <a:rPr lang="en-US" sz="1400" dirty="0"/>
              <a:t>”, of type string.</a:t>
            </a:r>
          </a:p>
          <a:p>
            <a:pPr marL="0" indent="0">
              <a:buNone/>
            </a:pPr>
            <a:r>
              <a:rPr lang="en-US" sz="1400" dirty="0"/>
              <a:t>It should support at least the GET verb, and return a JSON object, on this format: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      {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         "name": "</a:t>
            </a:r>
            <a:r>
              <a:rPr lang="en-US" sz="1200" dirty="0">
                <a:solidFill>
                  <a:srgbClr val="0070C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&lt;step name&gt;</a:t>
            </a: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", </a:t>
            </a:r>
            <a:r>
              <a:rPr lang="en-US" sz="1200" dirty="0">
                <a:solidFill>
                  <a:srgbClr val="7F7F7F"/>
                </a:solidFill>
                <a:effectLst/>
                <a:latin typeface="Wingdings" panose="05000000000000000000" pitchFamily="2" charset="2"/>
                <a:ea typeface="Aptos" panose="020B0004020202020204" pitchFamily="34" charset="0"/>
                <a:cs typeface="Aptos" panose="020B0004020202020204" pitchFamily="34" charset="0"/>
              </a:rPr>
              <a:t>à</a:t>
            </a:r>
            <a:r>
              <a:rPr lang="en-US" sz="1200" dirty="0">
                <a:solidFill>
                  <a:srgbClr val="7F7F7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the name of the step or sub-step, matching the "step name" column in the configuration table</a:t>
            </a:r>
            <a:endParaRPr lang="en-US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         "status" : "</a:t>
            </a:r>
            <a:r>
              <a:rPr lang="en-US" sz="1200" dirty="0">
                <a:solidFill>
                  <a:srgbClr val="0070C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&lt;step status&gt;</a:t>
            </a: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",</a:t>
            </a:r>
            <a:r>
              <a:rPr lang="en-US" sz="1200" dirty="0">
                <a:solidFill>
                  <a:srgbClr val="7F7F7F"/>
                </a:solidFill>
                <a:effectLst/>
                <a:latin typeface="Wingdings" panose="05000000000000000000" pitchFamily="2" charset="2"/>
                <a:ea typeface="Aptos" panose="020B0004020202020204" pitchFamily="34" charset="0"/>
                <a:cs typeface="Aptos" panose="020B0004020202020204" pitchFamily="34" charset="0"/>
              </a:rPr>
              <a:t>à</a:t>
            </a:r>
            <a:r>
              <a:rPr lang="en-US" sz="1200" dirty="0">
                <a:solidFill>
                  <a:srgbClr val="7F7F7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the step process status: "pending", "running", "failed", "completed"</a:t>
            </a:r>
            <a:endParaRPr lang="en-US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         "completed": "</a:t>
            </a:r>
            <a:r>
              <a:rPr lang="en-US" sz="1200" dirty="0">
                <a:solidFill>
                  <a:srgbClr val="0070C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&lt;completed objects count&gt;</a:t>
            </a: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",</a:t>
            </a:r>
            <a:r>
              <a:rPr lang="en-US" sz="1200" dirty="0">
                <a:solidFill>
                  <a:srgbClr val="7F7F7F"/>
                </a:solidFill>
                <a:effectLst/>
                <a:latin typeface="Wingdings" panose="05000000000000000000" pitchFamily="2" charset="2"/>
                <a:ea typeface="Aptos" panose="020B0004020202020204" pitchFamily="34" charset="0"/>
                <a:cs typeface="Aptos" panose="020B0004020202020204" pitchFamily="34" charset="0"/>
              </a:rPr>
              <a:t>à</a:t>
            </a:r>
            <a:r>
              <a:rPr lang="en-US" sz="1200" dirty="0">
                <a:solidFill>
                  <a:srgbClr val="7F7F7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count of the objects already completed by the process</a:t>
            </a:r>
            <a:endParaRPr lang="en-US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         "rejected": "</a:t>
            </a:r>
            <a:r>
              <a:rPr lang="en-US" sz="1200" dirty="0">
                <a:solidFill>
                  <a:srgbClr val="0070C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&lt;rejected objects count&gt;</a:t>
            </a: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",</a:t>
            </a:r>
            <a:r>
              <a:rPr lang="en-US" sz="1200" dirty="0">
                <a:solidFill>
                  <a:srgbClr val="7F7F7F"/>
                </a:solidFill>
                <a:effectLst/>
                <a:latin typeface="Wingdings" panose="05000000000000000000" pitchFamily="2" charset="2"/>
                <a:ea typeface="Aptos" panose="020B0004020202020204" pitchFamily="34" charset="0"/>
                <a:cs typeface="Aptos" panose="020B0004020202020204" pitchFamily="34" charset="0"/>
              </a:rPr>
              <a:t>à</a:t>
            </a:r>
            <a:r>
              <a:rPr lang="en-US" sz="1200" dirty="0">
                <a:solidFill>
                  <a:srgbClr val="7F7F7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count of the objects rejected by the process</a:t>
            </a: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        "in process": "</a:t>
            </a:r>
            <a:r>
              <a:rPr lang="en-US" sz="1200" dirty="0">
                <a:solidFill>
                  <a:srgbClr val="0070C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&lt;in-process objects count&gt;</a:t>
            </a: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",</a:t>
            </a:r>
            <a:r>
              <a:rPr lang="en-US" sz="1200" dirty="0">
                <a:solidFill>
                  <a:srgbClr val="7F7F7F"/>
                </a:solidFill>
                <a:effectLst/>
                <a:latin typeface="Wingdings" panose="05000000000000000000" pitchFamily="2" charset="2"/>
                <a:ea typeface="Aptos" panose="020B0004020202020204" pitchFamily="34" charset="0"/>
                <a:cs typeface="Aptos" panose="020B0004020202020204" pitchFamily="34" charset="0"/>
              </a:rPr>
              <a:t>à</a:t>
            </a:r>
            <a:r>
              <a:rPr lang="en-US" sz="1200" dirty="0">
                <a:solidFill>
                  <a:srgbClr val="7F7F7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count of objects currently in-process</a:t>
            </a:r>
            <a:endParaRPr lang="en-US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         "pending": "</a:t>
            </a:r>
            <a:r>
              <a:rPr lang="en-US" sz="1200" dirty="0">
                <a:solidFill>
                  <a:srgbClr val="0070C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&lt;pending objects count&gt;</a:t>
            </a: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",</a:t>
            </a:r>
            <a:r>
              <a:rPr lang="en-US" sz="1200" dirty="0">
                <a:solidFill>
                  <a:srgbClr val="7F7F7F"/>
                </a:solidFill>
                <a:effectLst/>
                <a:latin typeface="Wingdings" panose="05000000000000000000" pitchFamily="2" charset="2"/>
                <a:ea typeface="Aptos" panose="020B0004020202020204" pitchFamily="34" charset="0"/>
                <a:cs typeface="Aptos" panose="020B0004020202020204" pitchFamily="34" charset="0"/>
              </a:rPr>
              <a:t>à</a:t>
            </a:r>
            <a:r>
              <a:rPr lang="en-US" sz="1200" dirty="0">
                <a:solidFill>
                  <a:srgbClr val="7F7F7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count of the objects still pending to be processed</a:t>
            </a:r>
            <a:endParaRPr lang="en-US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         "</a:t>
            </a:r>
            <a:r>
              <a:rPr lang="en-US" sz="12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subProcesses</a:t>
            </a: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": [  </a:t>
            </a:r>
            <a:r>
              <a:rPr lang="en-US" sz="1200" dirty="0">
                <a:solidFill>
                  <a:srgbClr val="7F7F7F"/>
                </a:solidFill>
                <a:effectLst/>
                <a:latin typeface="Wingdings" panose="05000000000000000000" pitchFamily="2" charset="2"/>
                <a:ea typeface="Aptos" panose="020B0004020202020204" pitchFamily="34" charset="0"/>
                <a:cs typeface="Aptos" panose="020B0004020202020204" pitchFamily="34" charset="0"/>
              </a:rPr>
              <a:t>à</a:t>
            </a:r>
            <a:r>
              <a:rPr lang="en-US" sz="1200" dirty="0">
                <a:solidFill>
                  <a:srgbClr val="7F7F7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an array of the sub-processes included in the process (optional)</a:t>
            </a:r>
            <a:endParaRPr lang="en-US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                                               "name": "</a:t>
            </a:r>
            <a:r>
              <a:rPr lang="en-US" sz="1200" dirty="0">
                <a:solidFill>
                  <a:srgbClr val="0070C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&lt;step name&gt;</a:t>
            </a: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",</a:t>
            </a:r>
            <a:r>
              <a:rPr lang="en-US" sz="1200" dirty="0">
                <a:solidFill>
                  <a:srgbClr val="7F7F7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</a:t>
            </a:r>
            <a:r>
              <a:rPr lang="en-US" sz="1200" dirty="0">
                <a:solidFill>
                  <a:srgbClr val="7F7F7F"/>
                </a:solidFill>
                <a:effectLst/>
                <a:latin typeface="Wingdings" panose="05000000000000000000" pitchFamily="2" charset="2"/>
                <a:ea typeface="Aptos" panose="020B0004020202020204" pitchFamily="34" charset="0"/>
                <a:cs typeface="Aptos" panose="020B0004020202020204" pitchFamily="34" charset="0"/>
              </a:rPr>
              <a:t>à</a:t>
            </a:r>
            <a:r>
              <a:rPr lang="en-US" sz="1200" dirty="0">
                <a:solidFill>
                  <a:srgbClr val="7F7F7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the name of the sub-step, matching the "step name" column in the configuration table</a:t>
            </a:r>
            <a:endParaRPr lang="en-US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                                               "status": "</a:t>
            </a:r>
            <a:r>
              <a:rPr lang="en-US" sz="1200" dirty="0">
                <a:solidFill>
                  <a:srgbClr val="0070C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&lt;step status&gt;</a:t>
            </a: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",</a:t>
            </a:r>
            <a:r>
              <a:rPr lang="en-US" sz="1200" dirty="0">
                <a:solidFill>
                  <a:srgbClr val="7F7F7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</a:t>
            </a:r>
            <a:r>
              <a:rPr lang="en-US" sz="1200" dirty="0">
                <a:solidFill>
                  <a:srgbClr val="7F7F7F"/>
                </a:solidFill>
                <a:effectLst/>
                <a:latin typeface="Wingdings" panose="05000000000000000000" pitchFamily="2" charset="2"/>
                <a:ea typeface="Aptos" panose="020B0004020202020204" pitchFamily="34" charset="0"/>
                <a:cs typeface="Aptos" panose="020B0004020202020204" pitchFamily="34" charset="0"/>
              </a:rPr>
              <a:t>à</a:t>
            </a:r>
            <a:r>
              <a:rPr lang="en-US" sz="1200" dirty="0">
                <a:solidFill>
                  <a:srgbClr val="7F7F7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the sub-step process status: "pending", "running", "failed", "completed"</a:t>
            </a:r>
            <a:endParaRPr lang="en-US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                                               "completed": "</a:t>
            </a:r>
            <a:r>
              <a:rPr lang="en-US" sz="1200" dirty="0">
                <a:solidFill>
                  <a:srgbClr val="0070C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&lt;completed objects count&gt;</a:t>
            </a: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",</a:t>
            </a:r>
            <a:r>
              <a:rPr lang="en-US" sz="1200" dirty="0">
                <a:solidFill>
                  <a:srgbClr val="7F7F7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</a:t>
            </a:r>
            <a:r>
              <a:rPr lang="en-US" sz="1200" dirty="0">
                <a:solidFill>
                  <a:srgbClr val="7F7F7F"/>
                </a:solidFill>
                <a:effectLst/>
                <a:latin typeface="Wingdings" panose="05000000000000000000" pitchFamily="2" charset="2"/>
                <a:ea typeface="Aptos" panose="020B0004020202020204" pitchFamily="34" charset="0"/>
                <a:cs typeface="Aptos" panose="020B0004020202020204" pitchFamily="34" charset="0"/>
              </a:rPr>
              <a:t>à</a:t>
            </a:r>
            <a:r>
              <a:rPr lang="en-US" sz="1200" dirty="0">
                <a:solidFill>
                  <a:srgbClr val="7F7F7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count of the objects already completed by the process</a:t>
            </a:r>
            <a:endParaRPr lang="en-US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                                               "rejected": "</a:t>
            </a:r>
            <a:r>
              <a:rPr lang="en-US" sz="1200" dirty="0">
                <a:solidFill>
                  <a:srgbClr val="0070C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&lt; rejected objects count &gt;</a:t>
            </a: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",</a:t>
            </a:r>
            <a:r>
              <a:rPr lang="en-US" sz="1200" dirty="0">
                <a:solidFill>
                  <a:srgbClr val="7F7F7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</a:t>
            </a:r>
            <a:r>
              <a:rPr lang="en-US" sz="1200" dirty="0">
                <a:solidFill>
                  <a:srgbClr val="7F7F7F"/>
                </a:solidFill>
                <a:effectLst/>
                <a:latin typeface="Wingdings" panose="05000000000000000000" pitchFamily="2" charset="2"/>
                <a:ea typeface="Aptos" panose="020B0004020202020204" pitchFamily="34" charset="0"/>
                <a:cs typeface="Aptos" panose="020B0004020202020204" pitchFamily="34" charset="0"/>
              </a:rPr>
              <a:t>à</a:t>
            </a:r>
            <a:r>
              <a:rPr lang="en-US" sz="1200" dirty="0">
                <a:solidFill>
                  <a:srgbClr val="7F7F7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count of the objects rejected by the process</a:t>
            </a:r>
            <a:endParaRPr lang="en-US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                                               "in process": "</a:t>
            </a:r>
            <a:r>
              <a:rPr lang="en-US" sz="1200" dirty="0">
                <a:solidFill>
                  <a:srgbClr val="0070C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&lt; in-process objects count &gt;</a:t>
            </a: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",</a:t>
            </a:r>
            <a:r>
              <a:rPr lang="en-US" sz="1200" dirty="0">
                <a:solidFill>
                  <a:srgbClr val="7F7F7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</a:t>
            </a:r>
            <a:r>
              <a:rPr lang="en-US" sz="1200" dirty="0">
                <a:solidFill>
                  <a:srgbClr val="7F7F7F"/>
                </a:solidFill>
                <a:effectLst/>
                <a:latin typeface="Wingdings" panose="05000000000000000000" pitchFamily="2" charset="2"/>
                <a:ea typeface="Aptos" panose="020B0004020202020204" pitchFamily="34" charset="0"/>
                <a:cs typeface="Aptos" panose="020B0004020202020204" pitchFamily="34" charset="0"/>
              </a:rPr>
              <a:t>à</a:t>
            </a:r>
            <a:r>
              <a:rPr lang="en-US" sz="1200" dirty="0">
                <a:solidFill>
                  <a:srgbClr val="7F7F7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count of objects currently in-process</a:t>
            </a:r>
            <a:endParaRPr lang="en-US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                                               "pending": "</a:t>
            </a:r>
            <a:r>
              <a:rPr lang="en-US" sz="1200" dirty="0">
                <a:solidFill>
                  <a:srgbClr val="0070C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&lt; pending objects count &gt;</a:t>
            </a: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",</a:t>
            </a:r>
            <a:r>
              <a:rPr lang="en-US" sz="1200" dirty="0">
                <a:solidFill>
                  <a:srgbClr val="7F7F7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</a:t>
            </a:r>
            <a:r>
              <a:rPr lang="en-US" sz="1200" dirty="0">
                <a:solidFill>
                  <a:srgbClr val="7F7F7F"/>
                </a:solidFill>
                <a:effectLst/>
                <a:latin typeface="Wingdings" panose="05000000000000000000" pitchFamily="2" charset="2"/>
                <a:ea typeface="Aptos" panose="020B0004020202020204" pitchFamily="34" charset="0"/>
                <a:cs typeface="Aptos" panose="020B0004020202020204" pitchFamily="34" charset="0"/>
              </a:rPr>
              <a:t>à</a:t>
            </a:r>
            <a:r>
              <a:rPr lang="en-US" sz="1200" dirty="0">
                <a:solidFill>
                  <a:srgbClr val="7F7F7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count of the objects still pending to be processed</a:t>
            </a:r>
            <a:endParaRPr lang="en-US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                                             ]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      }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B74B5F-E1EF-ECF2-DAC4-CCF63EC9DE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28157-70F7-5D49-9C69-4FA98BA1157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24F5561B-27F3-08F7-AC23-B7B6EB9B1691}"/>
              </a:ext>
            </a:extLst>
          </p:cNvPr>
          <p:cNvSpPr txBox="1">
            <a:spLocks/>
          </p:cNvSpPr>
          <p:nvPr/>
        </p:nvSpPr>
        <p:spPr>
          <a:xfrm>
            <a:off x="333375" y="4757208"/>
            <a:ext cx="6766804" cy="208467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880" indent="-182880" algn="l" defTabSz="96012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accent5"/>
                </a:solidFill>
                <a:latin typeface="Archivo" pitchFamily="2" charset="77"/>
                <a:ea typeface="+mn-ea"/>
                <a:cs typeface="Archivo" pitchFamily="2" charset="77"/>
              </a:defRPr>
            </a:lvl1pPr>
            <a:lvl2pPr marL="365760" indent="-182880" algn="l" defTabSz="96012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accent5"/>
                </a:solidFill>
                <a:latin typeface="Archivo" pitchFamily="2" charset="77"/>
                <a:ea typeface="+mn-ea"/>
                <a:cs typeface="Archivo" pitchFamily="2" charset="77"/>
              </a:defRPr>
            </a:lvl2pPr>
            <a:lvl3pPr marL="731520" indent="-182880" algn="l" defTabSz="96012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accent5"/>
                </a:solidFill>
                <a:latin typeface="Archivo" pitchFamily="2" charset="77"/>
                <a:ea typeface="+mn-ea"/>
                <a:cs typeface="Archivo" pitchFamily="2" charset="77"/>
              </a:defRPr>
            </a:lvl3pPr>
            <a:lvl4pPr marL="1097280" indent="-182880" algn="l" defTabSz="96012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accent5"/>
                </a:solidFill>
                <a:latin typeface="Archivo" pitchFamily="2" charset="77"/>
                <a:ea typeface="+mn-ea"/>
                <a:cs typeface="Archivo" pitchFamily="2" charset="77"/>
              </a:defRPr>
            </a:lvl4pPr>
            <a:lvl5pPr marL="1280160" indent="-182880" algn="l" defTabSz="96012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accent5"/>
                </a:solidFill>
                <a:latin typeface="Archivo" pitchFamily="2" charset="77"/>
                <a:ea typeface="+mn-ea"/>
                <a:cs typeface="Archivo" pitchFamily="2" charset="77"/>
              </a:defRPr>
            </a:lvl5pPr>
            <a:lvl6pPr marL="264033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03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4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805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sz="1400" dirty="0"/>
              <a:t>If a WS is specified for a SUB-step, it should not include the “</a:t>
            </a:r>
            <a:r>
              <a:rPr lang="en-US" sz="1400" dirty="0" err="1"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subProcesses</a:t>
            </a:r>
            <a:r>
              <a:rPr lang="en-US" sz="1400" dirty="0"/>
              <a:t>” section</a:t>
            </a:r>
          </a:p>
          <a:p>
            <a:r>
              <a:rPr lang="en-US" sz="1400" dirty="0"/>
              <a:t>If WSs are not specified for SUB-steps, the parent MAIN-step WS must include the “</a:t>
            </a:r>
            <a:r>
              <a:rPr lang="en-US" sz="1400" dirty="0" err="1"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subProcesses</a:t>
            </a:r>
            <a:r>
              <a:rPr lang="en-US" sz="1400" dirty="0"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” section, with an entry for each SUB-step</a:t>
            </a: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892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Code Analysis &amp; Explanation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An Overview of the HTML, CSS, and JavaScript Modules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7E0628-71CC-7AF7-C115-C5CB4FE1C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044" y1="38447" x2="25044" y2="38447"/>
                        <a14:foregroundMark x1="44227" y1="15720" x2="44227" y2="15720"/>
                        <a14:foregroundMark x1="59325" y1="35795" x2="59325" y2="35795"/>
                        <a14:foregroundMark x1="77620" y1="79735" x2="77620" y2="79735"/>
                        <a14:foregroundMark x1="49378" y1="79735" x2="49378" y2="79735"/>
                        <a14:foregroundMark x1="29840" y1="79735" x2="29840" y2="7973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01826" y="2355923"/>
            <a:ext cx="3990697" cy="37426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F8AA11-D119-6A57-DA01-FE93C2141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077" y="3602831"/>
            <a:ext cx="4667392" cy="234153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966" y="499195"/>
            <a:ext cx="3859357" cy="1643930"/>
          </a:xfrm>
        </p:spPr>
        <p:txBody>
          <a:bodyPr anchor="t">
            <a:normAutofit/>
          </a:bodyPr>
          <a:lstStyle/>
          <a:p>
            <a:r>
              <a:t>Overall Structure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C88541CF-571B-0380-5E81-130D8A51A2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</p:spPr>
        <p:txBody>
          <a:bodyPr/>
          <a:lstStyle/>
          <a:p>
            <a:pPr>
              <a:spcAft>
                <a:spcPts val="600"/>
              </a:spcAft>
            </a:pPr>
            <a:fld id="{79028157-70F7-5D49-9C69-4FA98BA11579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1F703FE-1F58-6139-6690-F63C9F7C57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7040098"/>
              </p:ext>
            </p:extLst>
          </p:nvPr>
        </p:nvGraphicFramePr>
        <p:xfrm>
          <a:off x="5486399" y="395288"/>
          <a:ext cx="6858001" cy="6405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AAA0CACF-F147-5346-1DA8-05E14E5160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759" y="1855344"/>
            <a:ext cx="3867456" cy="15520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2F0AE3-5C33-7C49-83C7-5E91542E03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4043670"/>
            <a:ext cx="3843786" cy="16448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2997"/>
            <a:ext cx="10058400" cy="434254"/>
          </a:xfrm>
        </p:spPr>
        <p:txBody>
          <a:bodyPr anchor="t">
            <a:normAutofit/>
          </a:bodyPr>
          <a:lstStyle/>
          <a:p>
            <a:r>
              <a:rPr lang="en-US" sz="3100"/>
              <a:t>CSS Styling – Global &amp;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43125"/>
            <a:ext cx="8867775" cy="4200525"/>
          </a:xfrm>
        </p:spPr>
        <p:txBody>
          <a:bodyPr>
            <a:normAutofit/>
          </a:bodyPr>
          <a:lstStyle/>
          <a:p>
            <a:endParaRPr dirty="0"/>
          </a:p>
          <a:p>
            <a:r>
              <a:rPr dirty="0"/>
              <a:t>Global Styles: </a:t>
            </a:r>
            <a:endParaRPr lang="he-IL" dirty="0"/>
          </a:p>
          <a:p>
            <a:pPr lvl="2"/>
            <a:r>
              <a:rPr dirty="0"/>
              <a:t>Resets margins and paddings; </a:t>
            </a:r>
            <a:endParaRPr lang="he-IL" dirty="0"/>
          </a:p>
          <a:p>
            <a:pPr lvl="2"/>
            <a:r>
              <a:rPr dirty="0"/>
              <a:t>uses Arial, sans-serif with a light background.</a:t>
            </a:r>
          </a:p>
          <a:p>
            <a:r>
              <a:rPr dirty="0"/>
              <a:t>Layout: </a:t>
            </a:r>
            <a:endParaRPr lang="he-IL" dirty="0"/>
          </a:p>
          <a:p>
            <a:pPr lvl="2"/>
            <a:r>
              <a:rPr dirty="0"/>
              <a:t>container uses Flexbox (horizontal row) to split the screen; </a:t>
            </a:r>
            <a:endParaRPr lang="he-IL" dirty="0"/>
          </a:p>
          <a:p>
            <a:pPr lvl="2"/>
            <a:r>
              <a:rPr dirty="0"/>
              <a:t>media queries adjust for smaller screens (vertical stacking).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E1D8D5E-2B3B-97FC-25EF-8AEDCACC1F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</p:spPr>
        <p:txBody>
          <a:bodyPr/>
          <a:lstStyle/>
          <a:p>
            <a:pPr>
              <a:spcAft>
                <a:spcPts val="600"/>
              </a:spcAft>
            </a:pPr>
            <a:fld id="{79028157-70F7-5D49-9C69-4FA98BA11579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2997"/>
            <a:ext cx="10058400" cy="434254"/>
          </a:xfrm>
        </p:spPr>
        <p:txBody>
          <a:bodyPr anchor="t">
            <a:normAutofit/>
          </a:bodyPr>
          <a:lstStyle/>
          <a:p>
            <a:r>
              <a:rPr lang="en-US" sz="3100"/>
              <a:t>CSS Styling – Table &amp; Diagram/Minimap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301AE-CC0F-6119-52C7-BC4A2B8C7A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4159"/>
          <a:stretch/>
        </p:blipFill>
        <p:spPr>
          <a:xfrm>
            <a:off x="457200" y="1717244"/>
            <a:ext cx="3838575" cy="4626406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B163A8-D61D-58A1-101E-16AA92187B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23" r="751" b="3"/>
          <a:stretch/>
        </p:blipFill>
        <p:spPr>
          <a:xfrm>
            <a:off x="4478481" y="1717244"/>
            <a:ext cx="3838575" cy="4626406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4"/>
          </p:nvPr>
        </p:nvSpPr>
        <p:spPr>
          <a:xfrm>
            <a:off x="8499763" y="1717244"/>
            <a:ext cx="3838575" cy="4626406"/>
          </a:xfrm>
        </p:spPr>
        <p:txBody>
          <a:bodyPr>
            <a:normAutofit/>
          </a:bodyPr>
          <a:lstStyle/>
          <a:p>
            <a:endParaRPr lang="en-US"/>
          </a:p>
          <a:p>
            <a:r>
              <a:rPr lang="en-US"/>
              <a:t>Table Styling: Fixed layout with defined column widths; blue headers with white text; alternating row colors; expandable rows and sub-rows styling.</a:t>
            </a:r>
          </a:p>
          <a:p>
            <a:r>
              <a:rPr lang="en-US"/>
              <a:t>Diagram &amp; Minimap: .diagram-container enables panning; zoom controls, center and reset buttons are absolutely positioned; main SVG fills container; minimap shows a red viewport reflecting current view.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BD54B10-26CA-2DD7-75B1-46B119CF2D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79028157-70F7-5D49-9C69-4FA98BA11579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omputer script on a screen">
            <a:extLst>
              <a:ext uri="{FF2B5EF4-FFF2-40B4-BE49-F238E27FC236}">
                <a16:creationId xmlns:a16="http://schemas.microsoft.com/office/drawing/2014/main" id="{0FAB5176-F391-3462-C950-45007C95C4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8536" b="1"/>
          <a:stretch/>
        </p:blipFill>
        <p:spPr>
          <a:xfrm>
            <a:off x="5486400" y="395288"/>
            <a:ext cx="6858000" cy="640556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418" y="499198"/>
            <a:ext cx="3859357" cy="1643927"/>
          </a:xfrm>
        </p:spPr>
        <p:txBody>
          <a:bodyPr anchor="t">
            <a:normAutofit/>
          </a:bodyPr>
          <a:lstStyle/>
          <a:p>
            <a:r>
              <a:rPr lang="en-US"/>
              <a:t>JavaScript Modules – Utility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457200" y="2250749"/>
            <a:ext cx="3838575" cy="4155248"/>
          </a:xfrm>
        </p:spPr>
        <p:txBody>
          <a:bodyPr anchor="b">
            <a:normAutofit/>
          </a:bodyPr>
          <a:lstStyle/>
          <a:p>
            <a:endParaRPr/>
          </a:p>
          <a:p>
            <a:r>
              <a:t>Module: Utils</a:t>
            </a:r>
          </a:p>
          <a:p>
            <a:r>
              <a:t>Purpose: Provides helper functions used across the code.</a:t>
            </a:r>
          </a:p>
          <a:p>
            <a:r>
              <a:t>Key Functions: safeJsonParse, showError/hideError, debounce.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2320DBFF-0EBD-C6A3-6E49-A4228BA64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</p:spPr>
        <p:txBody>
          <a:bodyPr/>
          <a:lstStyle/>
          <a:p>
            <a:pPr>
              <a:spcAft>
                <a:spcPts val="600"/>
              </a:spcAft>
            </a:pPr>
            <a:fld id="{79028157-70F7-5D49-9C69-4FA98BA11579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966" y="499195"/>
            <a:ext cx="3859357" cy="1643930"/>
          </a:xfrm>
        </p:spPr>
        <p:txBody>
          <a:bodyPr anchor="t">
            <a:normAutofit/>
          </a:bodyPr>
          <a:lstStyle/>
          <a:p>
            <a:r>
              <a:rPr lang="en-US"/>
              <a:t>JavaScript Modules – Data Manager (Part 1)</a:t>
            </a:r>
          </a:p>
        </p:txBody>
      </p:sp>
      <p:pic>
        <p:nvPicPr>
          <p:cNvPr id="5" name="Picture 4" descr="Blue blocks and networks technology background">
            <a:extLst>
              <a:ext uri="{FF2B5EF4-FFF2-40B4-BE49-F238E27FC236}">
                <a16:creationId xmlns:a16="http://schemas.microsoft.com/office/drawing/2014/main" id="{FEEF7852-B84E-7D77-79B0-F2E65ADA1B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33" r="35344" b="-447"/>
          <a:stretch/>
        </p:blipFill>
        <p:spPr>
          <a:xfrm>
            <a:off x="5486399" y="395288"/>
            <a:ext cx="6858001" cy="6405562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457200" y="2240358"/>
            <a:ext cx="3838575" cy="4171697"/>
          </a:xfrm>
        </p:spPr>
        <p:txBody>
          <a:bodyPr anchor="b">
            <a:normAutofit/>
          </a:bodyPr>
          <a:lstStyle/>
          <a:p>
            <a:endParaRPr/>
          </a:p>
          <a:p>
            <a:r>
              <a:t>Module: DataManager</a:t>
            </a:r>
          </a:p>
          <a:p>
            <a:r>
              <a:t>Purpose: Central module for fetching, processing, and scheduling data refreshes.</a:t>
            </a:r>
          </a:p>
          <a:p>
            <a:r>
              <a:t>Initialization: Hides error messages, loads initial data from web services, initializes table and diagram views, sets up periodic refresh intervals.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772B5255-BE37-439F-0751-36F46C757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</p:spPr>
        <p:txBody>
          <a:bodyPr/>
          <a:lstStyle/>
          <a:p>
            <a:pPr>
              <a:spcAft>
                <a:spcPts val="600"/>
              </a:spcAft>
            </a:pPr>
            <a:fld id="{79028157-70F7-5D49-9C69-4FA98BA11579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2997"/>
            <a:ext cx="10058400" cy="434254"/>
          </a:xfrm>
        </p:spPr>
        <p:txBody>
          <a:bodyPr anchor="t">
            <a:normAutofit/>
          </a:bodyPr>
          <a:lstStyle/>
          <a:p>
            <a:r>
              <a:rPr lang="en-US" sz="3100"/>
              <a:t>JavaScript Modules – Data Manager (Part 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43125"/>
            <a:ext cx="8867775" cy="4200525"/>
          </a:xfrm>
        </p:spPr>
        <p:txBody>
          <a:bodyPr>
            <a:normAutofit/>
          </a:bodyPr>
          <a:lstStyle/>
          <a:p>
            <a:endParaRPr dirty="0"/>
          </a:p>
          <a:p>
            <a:r>
              <a:rPr dirty="0"/>
              <a:t>Data Loading: </a:t>
            </a:r>
            <a:endParaRPr lang="he-IL" dirty="0"/>
          </a:p>
          <a:p>
            <a:pPr lvl="2"/>
            <a:r>
              <a:rPr dirty="0"/>
              <a:t>Fetches execution ID (</a:t>
            </a:r>
            <a:r>
              <a:rPr dirty="0" err="1"/>
              <a:t>wsExecId</a:t>
            </a:r>
            <a:r>
              <a:rPr dirty="0"/>
              <a:t>) and configuration steps (</a:t>
            </a:r>
            <a:r>
              <a:rPr dirty="0" err="1"/>
              <a:t>wsMonitorConfig</a:t>
            </a:r>
            <a:r>
              <a:rPr dirty="0"/>
              <a:t>); </a:t>
            </a:r>
            <a:endParaRPr lang="he-IL" dirty="0"/>
          </a:p>
          <a:p>
            <a:pPr lvl="2"/>
            <a:r>
              <a:rPr dirty="0"/>
              <a:t>uses a timestamp fallback if needed.</a:t>
            </a:r>
          </a:p>
          <a:p>
            <a:r>
              <a:rPr dirty="0"/>
              <a:t>API Responses:</a:t>
            </a:r>
            <a:endParaRPr lang="he-IL" dirty="0"/>
          </a:p>
          <a:p>
            <a:pPr lvl="2"/>
            <a:r>
              <a:rPr dirty="0"/>
              <a:t> Retrieves data for each process step using </a:t>
            </a:r>
            <a:r>
              <a:rPr dirty="0" err="1"/>
              <a:t>invokeFabricWebService</a:t>
            </a:r>
            <a:r>
              <a:rPr dirty="0"/>
              <a:t> and aggregates responses.</a:t>
            </a:r>
          </a:p>
          <a:p>
            <a:r>
              <a:rPr dirty="0"/>
              <a:t>Parsing:</a:t>
            </a:r>
            <a:endParaRPr lang="he-IL" dirty="0"/>
          </a:p>
          <a:p>
            <a:r>
              <a:rPr dirty="0"/>
              <a:t> Uses regex (and manual fallback) in </a:t>
            </a:r>
            <a:r>
              <a:rPr dirty="0" err="1"/>
              <a:t>parseStatus</a:t>
            </a:r>
            <a:r>
              <a:rPr dirty="0"/>
              <a:t> to extract process details </a:t>
            </a:r>
            <a:endParaRPr lang="he-IL" dirty="0"/>
          </a:p>
          <a:p>
            <a:pPr marL="0" indent="0">
              <a:buNone/>
            </a:pPr>
            <a:r>
              <a:rPr dirty="0"/>
              <a:t>(status, name, completed, etc.).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E1B31050-9DA6-A26F-EFD7-5716C9025B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</p:spPr>
        <p:txBody>
          <a:bodyPr/>
          <a:lstStyle/>
          <a:p>
            <a:pPr>
              <a:spcAft>
                <a:spcPts val="600"/>
              </a:spcAft>
            </a:pPr>
            <a:fld id="{79028157-70F7-5D49-9C69-4FA98BA11579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2997"/>
            <a:ext cx="10058400" cy="434254"/>
          </a:xfrm>
        </p:spPr>
        <p:txBody>
          <a:bodyPr anchor="t">
            <a:normAutofit/>
          </a:bodyPr>
          <a:lstStyle/>
          <a:p>
            <a:r>
              <a:rPr lang="en-US" sz="3100"/>
              <a:t>JavaScript Modules – Table View 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43125"/>
            <a:ext cx="8867775" cy="4200525"/>
          </a:xfrm>
        </p:spPr>
        <p:txBody>
          <a:bodyPr>
            <a:normAutofit/>
          </a:bodyPr>
          <a:lstStyle/>
          <a:p>
            <a:endParaRPr dirty="0"/>
          </a:p>
          <a:p>
            <a:r>
              <a:rPr dirty="0"/>
              <a:t>Module: </a:t>
            </a:r>
            <a:endParaRPr lang="he-IL" dirty="0"/>
          </a:p>
          <a:p>
            <a:pPr lvl="2"/>
            <a:r>
              <a:rPr dirty="0" err="1"/>
              <a:t>TableView</a:t>
            </a:r>
            <a:endParaRPr dirty="0"/>
          </a:p>
          <a:p>
            <a:r>
              <a:rPr dirty="0"/>
              <a:t>Purpose: </a:t>
            </a:r>
            <a:endParaRPr lang="he-IL" dirty="0"/>
          </a:p>
          <a:p>
            <a:pPr lvl="2"/>
            <a:r>
              <a:rPr dirty="0"/>
              <a:t>Builds and manages the dynamic HTML table for process statuses.</a:t>
            </a:r>
          </a:p>
          <a:p>
            <a:r>
              <a:rPr dirty="0"/>
              <a:t>Key Features:</a:t>
            </a:r>
            <a:endParaRPr lang="he-IL" dirty="0"/>
          </a:p>
          <a:p>
            <a:pPr lvl="2"/>
            <a:r>
              <a:rPr dirty="0"/>
              <a:t> Iterates over grouped main steps to create table rows; </a:t>
            </a:r>
            <a:endParaRPr lang="he-IL" dirty="0"/>
          </a:p>
          <a:p>
            <a:pPr lvl="2"/>
            <a:r>
              <a:rPr dirty="0"/>
              <a:t>handles sub-rows with an inner table;</a:t>
            </a:r>
            <a:endParaRPr lang="he-IL" dirty="0"/>
          </a:p>
          <a:p>
            <a:pPr lvl="2"/>
            <a:r>
              <a:rPr dirty="0"/>
              <a:t> updates rows with new data;</a:t>
            </a:r>
            <a:endParaRPr lang="he-IL" dirty="0"/>
          </a:p>
          <a:p>
            <a:pPr lvl="2"/>
            <a:r>
              <a:rPr dirty="0"/>
              <a:t> manages row selection and toggling sub-rows.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242EF6E-D78D-30B6-03B9-F5D3C46BD4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</p:spPr>
        <p:txBody>
          <a:bodyPr/>
          <a:lstStyle/>
          <a:p>
            <a:pPr>
              <a:spcAft>
                <a:spcPts val="600"/>
              </a:spcAft>
            </a:pPr>
            <a:fld id="{79028157-70F7-5D49-9C69-4FA98BA11579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711D5B-FDB4-E32C-90C7-F832143B8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2997"/>
            <a:ext cx="10058400" cy="434254"/>
          </a:xfrm>
        </p:spPr>
        <p:txBody>
          <a:bodyPr>
            <a:noAutofit/>
          </a:bodyPr>
          <a:lstStyle/>
          <a:p>
            <a:r>
              <a:rPr lang="en-US" dirty="0"/>
              <a:t>Contents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EAE1016-2DF6-E4CD-01CE-86774C171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43125"/>
            <a:ext cx="10058400" cy="420052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How it works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Package contents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Implementation Steps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48E8C6-9B9B-2F6D-15E9-6812A81078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28157-70F7-5D49-9C69-4FA98BA1157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8FF130-5354-E23A-92CA-6C03C10B1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V="1">
            <a:off x="7669094" y="2251845"/>
            <a:ext cx="5446013" cy="373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108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body" idx="13"/>
          </p:nvPr>
        </p:nvSpPr>
        <p:spPr>
          <a:xfrm>
            <a:off x="355890" y="107420"/>
            <a:ext cx="7968960" cy="1171818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sz="3800"/>
              <a:t>JavaScript Modules – Diagram View Module (Part 1)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27795139-A05F-1EB2-D91E-9E935FA2BD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</p:spPr>
        <p:txBody>
          <a:bodyPr/>
          <a:lstStyle/>
          <a:p>
            <a:pPr>
              <a:spcAft>
                <a:spcPts val="600"/>
              </a:spcAft>
            </a:pPr>
            <a:fld id="{79028157-70F7-5D49-9C69-4FA98BA11579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E52E6D8-0663-78EC-B3C5-7317EAC8A1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087965"/>
              </p:ext>
            </p:extLst>
          </p:nvPr>
        </p:nvGraphicFramePr>
        <p:xfrm>
          <a:off x="4476750" y="1736437"/>
          <a:ext cx="7867650" cy="4607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F012F58-10D6-D285-1574-A36B75C5F0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613" y="1710155"/>
            <a:ext cx="4120536" cy="46072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966" y="499195"/>
            <a:ext cx="3859357" cy="1643930"/>
          </a:xfrm>
        </p:spPr>
        <p:txBody>
          <a:bodyPr anchor="t">
            <a:normAutofit/>
          </a:bodyPr>
          <a:lstStyle/>
          <a:p>
            <a:r>
              <a:rPr dirty="0"/>
              <a:t>JavaScript Modules – Diagram View Module (Part 2)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7E71D5C-2B62-199F-776E-11A10BD123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79028157-70F7-5D49-9C69-4FA98BA11579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128E639-F8F8-7A33-887A-0A33CA0784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8250758"/>
              </p:ext>
            </p:extLst>
          </p:nvPr>
        </p:nvGraphicFramePr>
        <p:xfrm>
          <a:off x="5486399" y="395288"/>
          <a:ext cx="6858001" cy="6405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DECEDAD-2CE3-7CE7-7805-B33868E1E6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2240358"/>
            <a:ext cx="3441700" cy="424554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7236"/>
            <a:ext cx="2838450" cy="2997489"/>
          </a:xfrm>
        </p:spPr>
        <p:txBody>
          <a:bodyPr anchor="t">
            <a:normAutofit/>
          </a:bodyPr>
          <a:lstStyle/>
          <a:p>
            <a:r>
              <a:rPr lang="en-US"/>
              <a:t>JavaScript Modules – Diagram View Module (Part 3)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ECE546AD-64A0-FE84-56CA-6DFE02F445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79028157-70F7-5D49-9C69-4FA98BA11579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552B906-A44C-50A1-64AA-0A6D67B649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8960046"/>
              </p:ext>
            </p:extLst>
          </p:nvPr>
        </p:nvGraphicFramePr>
        <p:xfrm>
          <a:off x="4476750" y="646546"/>
          <a:ext cx="7867650" cy="5697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7236"/>
            <a:ext cx="2838450" cy="2997489"/>
          </a:xfrm>
        </p:spPr>
        <p:txBody>
          <a:bodyPr anchor="t">
            <a:normAutofit/>
          </a:bodyPr>
          <a:lstStyle/>
          <a:p>
            <a:r>
              <a:rPr lang="en-US"/>
              <a:t>Integration &amp; Execution Flow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629A70FD-C80A-6D48-D19B-534C72BAD1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79028157-70F7-5D49-9C69-4FA98BA11579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9C0BBB80-8403-BCE0-F577-42316C6013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1047990"/>
              </p:ext>
            </p:extLst>
          </p:nvPr>
        </p:nvGraphicFramePr>
        <p:xfrm>
          <a:off x="4476750" y="646546"/>
          <a:ext cx="7867650" cy="5697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2997"/>
            <a:ext cx="10058400" cy="434254"/>
          </a:xfrm>
        </p:spPr>
        <p:txBody>
          <a:bodyPr anchor="t">
            <a:normAutofit/>
          </a:bodyPr>
          <a:lstStyle/>
          <a:p>
            <a:r>
              <a:rPr lang="en-US" sz="3100"/>
              <a:t>Additional Comments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09B63B3A-720C-1DE7-F98B-B07461902B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79028157-70F7-5D49-9C69-4FA98BA11579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670CCF3-6B72-5CAC-5660-82DC2AA8B2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748246"/>
              </p:ext>
            </p:extLst>
          </p:nvPr>
        </p:nvGraphicFramePr>
        <p:xfrm>
          <a:off x="457200" y="2143125"/>
          <a:ext cx="8867775" cy="4200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7236"/>
            <a:ext cx="2838450" cy="2997489"/>
          </a:xfrm>
        </p:spPr>
        <p:txBody>
          <a:bodyPr anchor="t">
            <a:normAutofit/>
          </a:bodyPr>
          <a:lstStyle/>
          <a:p>
            <a:r>
              <a:rPr lang="en-US"/>
              <a:t>Summary &amp; Questions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F02B28A-D412-641D-06D8-737571C89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</p:spPr>
        <p:txBody>
          <a:bodyPr/>
          <a:lstStyle/>
          <a:p>
            <a:pPr>
              <a:spcAft>
                <a:spcPts val="600"/>
              </a:spcAft>
            </a:pPr>
            <a:fld id="{79028157-70F7-5D49-9C69-4FA98BA11579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858AF26-BFFD-DC4E-0ABA-E4A764AC37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9910016"/>
              </p:ext>
            </p:extLst>
          </p:nvPr>
        </p:nvGraphicFramePr>
        <p:xfrm>
          <a:off x="4476750" y="646546"/>
          <a:ext cx="7867650" cy="5697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86998-DFF8-9E8A-F8F6-9AC567B1F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B3F1ECD-E032-1F3E-B76D-EE3C0672C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66" y="499195"/>
            <a:ext cx="3859357" cy="1643930"/>
          </a:xfrm>
        </p:spPr>
        <p:txBody>
          <a:bodyPr anchor="t">
            <a:normAutofit/>
          </a:bodyPr>
          <a:lstStyle/>
          <a:p>
            <a:r>
              <a:rPr lang="en-US" dirty="0"/>
              <a:t>How It Works – Overview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327663-A5F7-C90C-25DE-FCBB58B77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99" y="1977867"/>
            <a:ext cx="6858001" cy="3240404"/>
          </a:xfrm>
          <a:prstGeom prst="rect">
            <a:avLst/>
          </a:prstGeom>
          <a:noFill/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7637C7-F425-1033-68A7-1E9A78EF7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240358"/>
            <a:ext cx="3838575" cy="4171697"/>
          </a:xfrm>
        </p:spPr>
        <p:txBody>
          <a:bodyPr anchor="b">
            <a:normAutofit/>
          </a:bodyPr>
          <a:lstStyle/>
          <a:p>
            <a:pPr marL="0" indent="0">
              <a:buNone/>
            </a:pPr>
            <a:r>
              <a:rPr lang="en-US" dirty="0"/>
              <a:t>The Process Monitor is a web app integrated with the Fabric web framework.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process stages table and flow diagram is derived from configuration</a:t>
            </a:r>
          </a:p>
          <a:p>
            <a:pPr marL="0" indent="0">
              <a:buNone/>
            </a:pPr>
            <a:r>
              <a:rPr lang="en-US" dirty="0" err="1"/>
              <a:t>Mtable</a:t>
            </a:r>
            <a:r>
              <a:rPr lang="en-US" dirty="0"/>
              <a:t>, and status updates are received via web-services.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BE262F-C822-A4E9-BA9C-830989B8FA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79028157-70F7-5D49-9C69-4FA98BA11579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22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926C4-D3B6-2D94-C977-BC4934CB9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B65CAA6-19AB-2A17-3C3D-5FAF6B539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2997"/>
            <a:ext cx="10058400" cy="434254"/>
          </a:xfrm>
        </p:spPr>
        <p:txBody>
          <a:bodyPr>
            <a:noAutofit/>
          </a:bodyPr>
          <a:lstStyle/>
          <a:p>
            <a:r>
              <a:rPr lang="en-US" dirty="0"/>
              <a:t>How It Works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F6228C6-7F11-1A44-6B59-8781F3CBC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42" y="1738541"/>
            <a:ext cx="10058400" cy="21002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configuration MTable is filled as part of the project implementation.</a:t>
            </a:r>
          </a:p>
          <a:p>
            <a:pPr marL="0" indent="0">
              <a:buNone/>
            </a:pPr>
            <a:r>
              <a:rPr lang="en-US" dirty="0"/>
              <a:t>The monitor gets the configuration contents and draws the monitor page.</a:t>
            </a:r>
          </a:p>
          <a:p>
            <a:pPr marL="0" indent="0">
              <a:buNone/>
            </a:pPr>
            <a:r>
              <a:rPr lang="en-US" dirty="0"/>
              <a:t>Each step status and numbers of objects in pending/in-process/rejected/completed states is retrieved by calling the API specified in the configuration MTable: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AE5789-F7F3-E87F-D923-5F88B15D93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28157-70F7-5D49-9C69-4FA98BA1157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167BA7-B688-C94C-512B-9209A26C6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38804"/>
            <a:ext cx="4248328" cy="2383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4D77F2-8176-0812-8056-9082A5553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3728284"/>
            <a:ext cx="4722992" cy="260459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5B6DA1-9BB5-39FE-930E-E7BAE0F30649}"/>
              </a:ext>
            </a:extLst>
          </p:cNvPr>
          <p:cNvCxnSpPr/>
          <p:nvPr/>
        </p:nvCxnSpPr>
        <p:spPr>
          <a:xfrm>
            <a:off x="4705528" y="4057650"/>
            <a:ext cx="1695272" cy="0"/>
          </a:xfrm>
          <a:prstGeom prst="straightConnector1">
            <a:avLst/>
          </a:prstGeom>
          <a:ln w="9525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A3359BA-494D-FB39-9DEB-A23A58F70C07}"/>
              </a:ext>
            </a:extLst>
          </p:cNvPr>
          <p:cNvCxnSpPr>
            <a:cxnSpLocks/>
          </p:cNvCxnSpPr>
          <p:nvPr/>
        </p:nvCxnSpPr>
        <p:spPr>
          <a:xfrm>
            <a:off x="4705528" y="4219777"/>
            <a:ext cx="1763366" cy="0"/>
          </a:xfrm>
          <a:prstGeom prst="straightConnector1">
            <a:avLst/>
          </a:prstGeom>
          <a:ln w="9525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A6DA203-27A2-A8A2-6094-5FB0630CF182}"/>
              </a:ext>
            </a:extLst>
          </p:cNvPr>
          <p:cNvCxnSpPr>
            <a:cxnSpLocks/>
          </p:cNvCxnSpPr>
          <p:nvPr/>
        </p:nvCxnSpPr>
        <p:spPr>
          <a:xfrm>
            <a:off x="4705528" y="4771012"/>
            <a:ext cx="1695272" cy="693906"/>
          </a:xfrm>
          <a:prstGeom prst="straightConnector1">
            <a:avLst/>
          </a:prstGeom>
          <a:ln w="9525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81D4179-C386-B0E8-4D23-FC0048386FD3}"/>
              </a:ext>
            </a:extLst>
          </p:cNvPr>
          <p:cNvCxnSpPr>
            <a:cxnSpLocks/>
          </p:cNvCxnSpPr>
          <p:nvPr/>
        </p:nvCxnSpPr>
        <p:spPr>
          <a:xfrm>
            <a:off x="4705528" y="5331973"/>
            <a:ext cx="1695272" cy="504623"/>
          </a:xfrm>
          <a:prstGeom prst="straightConnector1">
            <a:avLst/>
          </a:prstGeom>
          <a:ln w="9525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67FAB8-459B-0E01-ED0E-F562B40D860A}"/>
              </a:ext>
            </a:extLst>
          </p:cNvPr>
          <p:cNvCxnSpPr>
            <a:cxnSpLocks/>
          </p:cNvCxnSpPr>
          <p:nvPr/>
        </p:nvCxnSpPr>
        <p:spPr>
          <a:xfrm>
            <a:off x="4705528" y="5464918"/>
            <a:ext cx="1695272" cy="600833"/>
          </a:xfrm>
          <a:prstGeom prst="straightConnector1">
            <a:avLst/>
          </a:prstGeom>
          <a:ln w="9525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F36960F-DDAB-8A59-0CEC-5FCE3A125E2C}"/>
              </a:ext>
            </a:extLst>
          </p:cNvPr>
          <p:cNvCxnSpPr>
            <a:cxnSpLocks/>
          </p:cNvCxnSpPr>
          <p:nvPr/>
        </p:nvCxnSpPr>
        <p:spPr>
          <a:xfrm>
            <a:off x="4705528" y="5909148"/>
            <a:ext cx="1695272" cy="313206"/>
          </a:xfrm>
          <a:prstGeom prst="straightConnector1">
            <a:avLst/>
          </a:prstGeom>
          <a:ln w="9525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4018545-116F-0885-8D51-DF3A9830B4F8}"/>
              </a:ext>
            </a:extLst>
          </p:cNvPr>
          <p:cNvCxnSpPr>
            <a:cxnSpLocks/>
          </p:cNvCxnSpPr>
          <p:nvPr/>
        </p:nvCxnSpPr>
        <p:spPr>
          <a:xfrm>
            <a:off x="4671481" y="4372177"/>
            <a:ext cx="1797413" cy="258189"/>
          </a:xfrm>
          <a:prstGeom prst="straightConnector1">
            <a:avLst/>
          </a:prstGeom>
          <a:ln w="9525">
            <a:solidFill>
              <a:schemeClr val="accent6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481851-2AB4-77F3-393D-1B79817D913B}"/>
              </a:ext>
            </a:extLst>
          </p:cNvPr>
          <p:cNvCxnSpPr>
            <a:cxnSpLocks/>
          </p:cNvCxnSpPr>
          <p:nvPr/>
        </p:nvCxnSpPr>
        <p:spPr>
          <a:xfrm>
            <a:off x="4688504" y="4494962"/>
            <a:ext cx="1712296" cy="333970"/>
          </a:xfrm>
          <a:prstGeom prst="straightConnector1">
            <a:avLst/>
          </a:prstGeom>
          <a:ln w="9525">
            <a:solidFill>
              <a:schemeClr val="accent6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9D88D0D-F5F7-40E2-4CA5-89EB7610B1B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705528" y="4625267"/>
            <a:ext cx="1695272" cy="405313"/>
          </a:xfrm>
          <a:prstGeom prst="straightConnector1">
            <a:avLst/>
          </a:prstGeom>
          <a:ln w="9525">
            <a:solidFill>
              <a:schemeClr val="accent6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5723EAD-2C34-ED39-6D15-827B47E8D34A}"/>
              </a:ext>
            </a:extLst>
          </p:cNvPr>
          <p:cNvCxnSpPr>
            <a:cxnSpLocks/>
          </p:cNvCxnSpPr>
          <p:nvPr/>
        </p:nvCxnSpPr>
        <p:spPr>
          <a:xfrm>
            <a:off x="4705528" y="5221452"/>
            <a:ext cx="1695272" cy="386303"/>
          </a:xfrm>
          <a:prstGeom prst="straightConnector1">
            <a:avLst/>
          </a:prstGeom>
          <a:ln w="9525">
            <a:solidFill>
              <a:srgbClr val="0070C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260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01D51-E267-6E2E-E67E-5E59BB047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A9036FA-01B2-CE8C-F848-5A33A5238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2997"/>
            <a:ext cx="10058400" cy="434254"/>
          </a:xfrm>
        </p:spPr>
        <p:txBody>
          <a:bodyPr>
            <a:noAutofit/>
          </a:bodyPr>
          <a:lstStyle/>
          <a:p>
            <a:r>
              <a:rPr lang="en-US" dirty="0"/>
              <a:t>Package Contents	</a:t>
            </a:r>
            <a:r>
              <a:rPr lang="en-US" sz="3200" dirty="0"/>
              <a:t>(part 1)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CC8BA8-BDB1-2E89-1F24-19641ADCC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499" y="1695653"/>
            <a:ext cx="8492252" cy="420052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The Monitor K2Export file contains the following items:</a:t>
            </a:r>
          </a:p>
          <a:p>
            <a:r>
              <a:rPr lang="en-US" dirty="0"/>
              <a:t>Monitor LU</a:t>
            </a:r>
          </a:p>
          <a:p>
            <a:pPr lvl="1"/>
            <a:r>
              <a:rPr lang="en-US" dirty="0" err="1"/>
              <a:t>MTables</a:t>
            </a:r>
            <a:r>
              <a:rPr lang="en-US" dirty="0"/>
              <a:t> –</a:t>
            </a:r>
          </a:p>
          <a:p>
            <a:pPr lvl="2"/>
            <a:r>
              <a:rPr lang="en-US" dirty="0" err="1">
                <a:solidFill>
                  <a:srgbClr val="0070C0"/>
                </a:solidFill>
              </a:rPr>
              <a:t>mtMonitorConfig</a:t>
            </a:r>
            <a:r>
              <a:rPr lang="en-US" dirty="0"/>
              <a:t> – main monitor configuration MTable</a:t>
            </a:r>
          </a:p>
          <a:p>
            <a:pPr lvl="2"/>
            <a:r>
              <a:rPr lang="en-US" dirty="0" err="1">
                <a:solidFill>
                  <a:srgbClr val="0070C0"/>
                </a:solidFill>
              </a:rPr>
              <a:t>mtMonitorBatchStatus</a:t>
            </a:r>
            <a:r>
              <a:rPr lang="en-US" dirty="0"/>
              <a:t> – optional MTable, translating the results of a batch-status to the monitor expected status – for use in the implementation if/when required.</a:t>
            </a:r>
          </a:p>
          <a:p>
            <a:r>
              <a:rPr lang="en-US" dirty="0"/>
              <a:t>Web Services</a:t>
            </a:r>
          </a:p>
          <a:p>
            <a:pPr lvl="1"/>
            <a:r>
              <a:rPr lang="en-US" dirty="0"/>
              <a:t>Java file </a:t>
            </a:r>
            <a:r>
              <a:rPr lang="en-US" dirty="0">
                <a:solidFill>
                  <a:srgbClr val="0070C0"/>
                </a:solidFill>
              </a:rPr>
              <a:t>monitor/Logic.java</a:t>
            </a:r>
            <a:r>
              <a:rPr lang="en-US" dirty="0"/>
              <a:t> – containing Monitor WS framework:</a:t>
            </a:r>
          </a:p>
          <a:p>
            <a:pPr lvl="2"/>
            <a:r>
              <a:rPr lang="en-US" dirty="0" err="1">
                <a:solidFill>
                  <a:srgbClr val="0070C0"/>
                </a:solidFill>
              </a:rPr>
              <a:t>wsMonitorConfig</a:t>
            </a:r>
            <a:r>
              <a:rPr lang="en-US" dirty="0"/>
              <a:t> – returns the contents of </a:t>
            </a:r>
            <a:r>
              <a:rPr lang="en-US" dirty="0" err="1">
                <a:solidFill>
                  <a:srgbClr val="0070C0"/>
                </a:solidFill>
              </a:rPr>
              <a:t>mtMonitorConfig</a:t>
            </a:r>
            <a:endParaRPr lang="en-US" dirty="0">
              <a:solidFill>
                <a:srgbClr val="0070C0"/>
              </a:solidFill>
            </a:endParaRPr>
          </a:p>
          <a:p>
            <a:pPr lvl="2"/>
            <a:r>
              <a:rPr lang="en-US" dirty="0" err="1">
                <a:solidFill>
                  <a:srgbClr val="0070C0"/>
                </a:solidFill>
              </a:rPr>
              <a:t>wsExecId</a:t>
            </a:r>
            <a:r>
              <a:rPr lang="en-US" dirty="0"/>
              <a:t> – place-holder for mandatory WS; must be implemented by as part of the project implementation</a:t>
            </a:r>
          </a:p>
          <a:p>
            <a:pPr lvl="2"/>
            <a:r>
              <a:rPr lang="en-US" dirty="0" err="1">
                <a:solidFill>
                  <a:srgbClr val="0070C0"/>
                </a:solidFill>
              </a:rPr>
              <a:t>wsProcStatusExample</a:t>
            </a:r>
            <a:r>
              <a:rPr lang="en-US" dirty="0"/>
              <a:t> – dummy WS, providing Hard-coded example of the data  that a process-status WS should return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items should be imported into any project that wishes to use the monitor.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A71203-F57B-1678-D4BC-D2703AD46D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28157-70F7-5D49-9C69-4FA98BA1157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C60310-BB16-5367-0FBF-B6CA7D946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V="1">
            <a:off x="8087387" y="2251845"/>
            <a:ext cx="5446013" cy="373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243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949DE-6238-20F6-07D5-4063732DB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27B2BA-E7D9-28E2-8605-D8B2C8A6C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2997"/>
            <a:ext cx="10058400" cy="434254"/>
          </a:xfrm>
        </p:spPr>
        <p:txBody>
          <a:bodyPr anchor="t">
            <a:normAutofit/>
          </a:bodyPr>
          <a:lstStyle/>
          <a:p>
            <a:r>
              <a:rPr lang="en-US" sz="3100"/>
              <a:t>Package Contents	(continued)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0D23C7-381E-523B-8B96-52F6D34B48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143125"/>
            <a:ext cx="5848348" cy="42005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Monitor LU also contains a “web/monitor” folder which does not appear on the Studio.</a:t>
            </a:r>
          </a:p>
          <a:p>
            <a:pPr marL="0" indent="0">
              <a:buNone/>
            </a:pPr>
            <a:r>
              <a:rPr lang="en-US" dirty="0"/>
              <a:t>The files in this folder include the implementation of the monitor:</a:t>
            </a:r>
          </a:p>
          <a:p>
            <a:pPr lvl="1"/>
            <a:r>
              <a:rPr lang="en-US"/>
              <a:t>Index.html</a:t>
            </a:r>
          </a:p>
          <a:p>
            <a:pPr lvl="1"/>
            <a:endParaRPr lang="en-US"/>
          </a:p>
          <a:p>
            <a:pPr marL="0" indent="0">
              <a:buNone/>
            </a:pPr>
            <a:r>
              <a:rPr lang="en-US"/>
              <a:t>These </a:t>
            </a:r>
            <a:r>
              <a:rPr lang="en-US" dirty="0"/>
              <a:t>items should be imported into any project that wishes to use the monitor.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67875E-7ACB-2055-82E7-319BACB0C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V="1">
            <a:off x="7319963" y="2803577"/>
            <a:ext cx="4200526" cy="2879620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4E4BC3-E9F4-C139-D491-434DDFB72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344400" y="6800850"/>
            <a:ext cx="415636" cy="363249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79028157-70F7-5D49-9C69-4FA98BA11579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433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4FAF2-C694-4AE5-D290-068C10C8F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1AA1BAA-7A48-DA5E-8F6F-23123D9A9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2997"/>
            <a:ext cx="10058400" cy="434254"/>
          </a:xfrm>
        </p:spPr>
        <p:txBody>
          <a:bodyPr>
            <a:noAutofit/>
          </a:bodyPr>
          <a:lstStyle/>
          <a:p>
            <a:r>
              <a:rPr lang="en-US" dirty="0"/>
              <a:t>Implementation Steps</a:t>
            </a:r>
            <a:r>
              <a:rPr lang="en-US" sz="3200" dirty="0"/>
              <a:t>	(part 1 – high-level)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9BC21A-1028-0EB3-80CA-069F8B93E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646" y="1452460"/>
            <a:ext cx="8832716" cy="42005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implement the monitor in a Fabric project, follow these steps: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Import into the Project all the items specified in the “Package Contents” section of this document from the Monitor_v1.k2export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On the Fabric server “</a:t>
            </a:r>
            <a:r>
              <a:rPr lang="en-US" dirty="0" err="1"/>
              <a:t>apps.json</a:t>
            </a:r>
            <a:r>
              <a:rPr lang="en-US" dirty="0"/>
              <a:t>” file, add the Monitor application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Fill </a:t>
            </a:r>
            <a:r>
              <a:rPr lang="en-US" dirty="0" err="1">
                <a:solidFill>
                  <a:srgbClr val="0070C0"/>
                </a:solidFill>
              </a:rPr>
              <a:t>mtMonitorConfig</a:t>
            </a:r>
            <a:r>
              <a:rPr lang="en-US" dirty="0"/>
              <a:t> and create the related WSs according to the project needs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F5E44E-243F-7B3E-7259-96014CEBDE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28157-70F7-5D49-9C69-4FA98BA1157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83EBE5-C8EE-11C3-0E52-0A950B107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V="1">
            <a:off x="8184665" y="2251845"/>
            <a:ext cx="5446013" cy="373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376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22CC2-7C88-642E-F713-D4D0285A8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70F43D-AA68-0CBD-7C31-92A485277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2997"/>
            <a:ext cx="10058400" cy="434254"/>
          </a:xfrm>
        </p:spPr>
        <p:txBody>
          <a:bodyPr>
            <a:noAutofit/>
          </a:bodyPr>
          <a:lstStyle/>
          <a:p>
            <a:r>
              <a:rPr lang="en-US" dirty="0"/>
              <a:t>Implementation Steps</a:t>
            </a:r>
            <a:r>
              <a:rPr lang="en-US" sz="3200" dirty="0"/>
              <a:t>	(part 2 – </a:t>
            </a:r>
            <a:r>
              <a:rPr lang="en-US" sz="3200" dirty="0" err="1"/>
              <a:t>apps.json</a:t>
            </a:r>
            <a:r>
              <a:rPr lang="en-US" sz="3200" dirty="0"/>
              <a:t>)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6306FC4-196A-8298-A3D4-2C4D65208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646" y="1847798"/>
            <a:ext cx="8832716" cy="35100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Add additional entry for the “Monitor” application in the </a:t>
            </a:r>
            <a:r>
              <a:rPr lang="en-US" b="1" dirty="0" err="1">
                <a:solidFill>
                  <a:srgbClr val="0070C0"/>
                </a:solidFill>
              </a:rPr>
              <a:t>apps.json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dirty="0"/>
              <a:t>file.</a:t>
            </a:r>
          </a:p>
          <a:p>
            <a:pPr marL="0" indent="0">
              <a:buNone/>
            </a:pPr>
            <a:r>
              <a:rPr lang="en-US" dirty="0"/>
              <a:t>File location is typically:</a:t>
            </a:r>
          </a:p>
          <a:p>
            <a:pPr marL="182880" lvl="1" indent="0">
              <a:buNone/>
            </a:pPr>
            <a:r>
              <a:rPr lang="en-US" dirty="0"/>
              <a:t>Windows: </a:t>
            </a:r>
            <a:r>
              <a:rPr lang="en-US" dirty="0">
                <a:solidFill>
                  <a:srgbClr val="0070C0"/>
                </a:solidFill>
              </a:rPr>
              <a:t>C:\K2View\Fabric_8.1\Server\fabric\staticWeb</a:t>
            </a:r>
          </a:p>
          <a:p>
            <a:pPr marL="182880" lvl="1" indent="0">
              <a:buNone/>
            </a:pPr>
            <a:r>
              <a:rPr lang="en-US" dirty="0"/>
              <a:t>Linux:         </a:t>
            </a:r>
            <a:r>
              <a:rPr lang="en-US" dirty="0">
                <a:solidFill>
                  <a:srgbClr val="0070C0"/>
                </a:solidFill>
              </a:rPr>
              <a:t>${K2_HOME}/fabric/</a:t>
            </a:r>
            <a:r>
              <a:rPr lang="en-US" dirty="0" err="1">
                <a:solidFill>
                  <a:srgbClr val="0070C0"/>
                </a:solidFill>
              </a:rPr>
              <a:t>staticWeb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/>
              <a:t>The JSON section to be added is:</a:t>
            </a:r>
          </a:p>
          <a:p>
            <a:pPr marL="182880" lvl="1" indent="0">
              <a:buNone/>
            </a:pPr>
            <a:endParaRPr lang="en-US" sz="1800" dirty="0">
              <a:solidFill>
                <a:srgbClr val="7030A0"/>
              </a:solidFill>
            </a:endParaRPr>
          </a:p>
          <a:p>
            <a:pPr marL="914400" lvl="3" indent="0">
              <a:buNone/>
            </a:pPr>
            <a:r>
              <a:rPr lang="en-US" sz="1800" dirty="0">
                <a:solidFill>
                  <a:srgbClr val="7030A0"/>
                </a:solidFill>
              </a:rPr>
              <a:t>{      "name": "Monitor",</a:t>
            </a:r>
          </a:p>
          <a:p>
            <a:pPr marL="914400" lvl="3" indent="0">
              <a:buNone/>
            </a:pPr>
            <a:r>
              <a:rPr lang="en-US" sz="1800" dirty="0">
                <a:solidFill>
                  <a:srgbClr val="7030A0"/>
                </a:solidFill>
              </a:rPr>
              <a:t>        "</a:t>
            </a:r>
            <a:r>
              <a:rPr lang="en-US" sz="1800" dirty="0" err="1">
                <a:solidFill>
                  <a:srgbClr val="7030A0"/>
                </a:solidFill>
              </a:rPr>
              <a:t>appId</a:t>
            </a:r>
            <a:r>
              <a:rPr lang="en-US" sz="1800" dirty="0">
                <a:solidFill>
                  <a:srgbClr val="7030A0"/>
                </a:solidFill>
              </a:rPr>
              <a:t>": "Monitor",</a:t>
            </a:r>
          </a:p>
          <a:p>
            <a:pPr marL="914400" lvl="3" indent="0">
              <a:buNone/>
            </a:pPr>
            <a:r>
              <a:rPr lang="en-US" sz="1800" dirty="0">
                <a:solidFill>
                  <a:srgbClr val="7030A0"/>
                </a:solidFill>
              </a:rPr>
              <a:t>        "hidden": false</a:t>
            </a:r>
          </a:p>
          <a:p>
            <a:pPr marL="914400" lvl="3" indent="0">
              <a:buNone/>
            </a:pPr>
            <a:r>
              <a:rPr lang="en-US" sz="1800" dirty="0">
                <a:solidFill>
                  <a:srgbClr val="7030A0"/>
                </a:solidFill>
              </a:rPr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E5957B-587B-F66E-1306-5618AB70E4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28157-70F7-5D49-9C69-4FA98BA1157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C3B67-6DF1-FF61-85C1-8E62ADFC4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2738" y="2004910"/>
            <a:ext cx="3572374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09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DF3E1-5C49-7285-2E50-4F36FF87A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CB5A5F-BA2E-92ED-5808-0209778A4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1436" y="1452460"/>
            <a:ext cx="4248328" cy="238355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9035741-53F9-26E6-6BC7-088B5D36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2997"/>
            <a:ext cx="10058400" cy="434254"/>
          </a:xfrm>
        </p:spPr>
        <p:txBody>
          <a:bodyPr>
            <a:noAutofit/>
          </a:bodyPr>
          <a:lstStyle/>
          <a:p>
            <a:r>
              <a:rPr lang="en-US" dirty="0"/>
              <a:t>Implementation Steps</a:t>
            </a:r>
            <a:r>
              <a:rPr lang="en-US" sz="3200" dirty="0"/>
              <a:t>  (part 3.1 – config MTable)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7A743DB-6B82-6E60-5C58-59628ACC7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070" y="1452460"/>
            <a:ext cx="11938880" cy="420052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Fill the </a:t>
            </a:r>
            <a:r>
              <a:rPr lang="en-US" b="1" dirty="0" err="1">
                <a:solidFill>
                  <a:srgbClr val="0070C0"/>
                </a:solidFill>
              </a:rPr>
              <a:t>mtMonitorConfig</a:t>
            </a:r>
            <a:r>
              <a:rPr lang="en-US" dirty="0"/>
              <a:t> </a:t>
            </a:r>
            <a:r>
              <a:rPr lang="en-US" dirty="0" err="1"/>
              <a:t>Mtable</a:t>
            </a:r>
            <a:r>
              <a:rPr lang="en-US" dirty="0"/>
              <a:t> with the steps of the process:</a:t>
            </a:r>
          </a:p>
          <a:p>
            <a:r>
              <a:rPr lang="en-US" dirty="0">
                <a:solidFill>
                  <a:srgbClr val="7030A0"/>
                </a:solidFill>
              </a:rPr>
              <a:t>Step Number</a:t>
            </a:r>
            <a:r>
              <a:rPr lang="en-US" dirty="0"/>
              <a:t> – Identification number of the step (Recommended: start with 1 and increase sequentially)</a:t>
            </a:r>
          </a:p>
          <a:p>
            <a:r>
              <a:rPr lang="en-US" dirty="0">
                <a:solidFill>
                  <a:srgbClr val="7030A0"/>
                </a:solidFill>
              </a:rPr>
              <a:t>Step Name</a:t>
            </a:r>
            <a:r>
              <a:rPr lang="en-US" dirty="0"/>
              <a:t> – name of the step as it should appear on the monitor</a:t>
            </a:r>
          </a:p>
          <a:p>
            <a:r>
              <a:rPr lang="en-US" dirty="0">
                <a:solidFill>
                  <a:srgbClr val="7030A0"/>
                </a:solidFill>
              </a:rPr>
              <a:t>Type</a:t>
            </a:r>
            <a:r>
              <a:rPr lang="en-US" dirty="0"/>
              <a:t> – Specify if the step is a “main process” or a “Sub-process”: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MAIN</a:t>
            </a:r>
            <a:r>
              <a:rPr lang="en-US" dirty="0"/>
              <a:t> – step is a main process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SUB</a:t>
            </a:r>
            <a:r>
              <a:rPr lang="en-US" dirty="0"/>
              <a:t> – step is a sub-process</a:t>
            </a:r>
          </a:p>
          <a:p>
            <a:r>
              <a:rPr lang="en-US" dirty="0">
                <a:solidFill>
                  <a:srgbClr val="7030A0"/>
                </a:solidFill>
              </a:rPr>
              <a:t>Parent Steps</a:t>
            </a:r>
            <a:r>
              <a:rPr lang="en-US" dirty="0"/>
              <a:t> – indicates the parent(s) of a step.</a:t>
            </a:r>
          </a:p>
          <a:p>
            <a:pPr lvl="1"/>
            <a:r>
              <a:rPr lang="en-US" dirty="0"/>
              <a:t>For MAIN step, points to the previous main step(s).</a:t>
            </a:r>
          </a:p>
          <a:p>
            <a:pPr lvl="2"/>
            <a:r>
              <a:rPr lang="en-US" dirty="0"/>
              <a:t>For the 1</a:t>
            </a:r>
            <a:r>
              <a:rPr lang="en-US" baseline="30000" dirty="0"/>
              <a:t>st</a:t>
            </a:r>
            <a:r>
              <a:rPr lang="en-US" dirty="0"/>
              <a:t> main process, the “Parent Steps” should be 0 (zero).</a:t>
            </a:r>
          </a:p>
          <a:p>
            <a:pPr lvl="1"/>
            <a:r>
              <a:rPr lang="en-US" dirty="0"/>
              <a:t>For SUB step, points to the parent MAIN step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API Name</a:t>
            </a:r>
            <a:r>
              <a:rPr lang="en-US" dirty="0"/>
              <a:t> – name of the API that will be called to get the step status.</a:t>
            </a:r>
          </a:p>
          <a:p>
            <a:pPr lvl="2"/>
            <a:r>
              <a:rPr lang="en-US" dirty="0"/>
              <a:t>These APIs must be implemented in the project</a:t>
            </a:r>
          </a:p>
          <a:p>
            <a:pPr lvl="2"/>
            <a:r>
              <a:rPr lang="en-US" dirty="0"/>
              <a:t>A SUB step may not have API name; in such case, the monitor expects the parent step API to return the status of the MAIN step and all it’s SUB steps.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Refresh Interval </a:t>
            </a:r>
            <a:r>
              <a:rPr lang="en-US" dirty="0"/>
              <a:t>– number of seconds between refreshes of the data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Active Ind</a:t>
            </a:r>
            <a:r>
              <a:rPr lang="en-US" dirty="0"/>
              <a:t> – “1” (active) / “0” (inactive) indicator, </a:t>
            </a:r>
          </a:p>
          <a:p>
            <a:pPr lvl="2"/>
            <a:r>
              <a:rPr lang="en-US" dirty="0"/>
              <a:t>“Inactive” steps are not presented on the monitor (not the execution)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D9FE7E-DAAD-8A27-F1F7-F8F8CFA25A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028157-70F7-5D49-9C69-4FA98BA1157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84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42-DS 2025">
      <a:dk1>
        <a:srgbClr val="0F3859"/>
      </a:dk1>
      <a:lt1>
        <a:srgbClr val="FFFFFF"/>
      </a:lt1>
      <a:dk2>
        <a:srgbClr val="0F3859"/>
      </a:dk2>
      <a:lt2>
        <a:srgbClr val="00AEEF"/>
      </a:lt2>
      <a:accent1>
        <a:srgbClr val="0F3859"/>
      </a:accent1>
      <a:accent2>
        <a:srgbClr val="00AEEF"/>
      </a:accent2>
      <a:accent3>
        <a:srgbClr val="CAD5DA"/>
      </a:accent3>
      <a:accent4>
        <a:srgbClr val="62798A"/>
      </a:accent4>
      <a:accent5>
        <a:srgbClr val="000000"/>
      </a:accent5>
      <a:accent6>
        <a:srgbClr val="ED1C28"/>
      </a:accent6>
      <a:hlink>
        <a:srgbClr val="ED1C28"/>
      </a:hlink>
      <a:folHlink>
        <a:srgbClr val="DA1C2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1013bba-d3c8-41de-984c-3b33ef3ffc04">
      <Terms xmlns="http://schemas.microsoft.com/office/infopath/2007/PartnerControls"/>
    </lcf76f155ced4ddcb4097134ff3c332f>
    <Comment xmlns="f1013bba-d3c8-41de-984c-3b33ef3ffc04" xsi:nil="true"/>
    <TaxCatchAll xmlns="030dfde4-5eea-4d7e-8e10-005a3fc65b28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E12C1FEF4F35242BCC6AA272AEAE0D6" ma:contentTypeVersion="13" ma:contentTypeDescription="Create a new document." ma:contentTypeScope="" ma:versionID="0af953265707bc411671a3e1444a9daa">
  <xsd:schema xmlns:xsd="http://www.w3.org/2001/XMLSchema" xmlns:xs="http://www.w3.org/2001/XMLSchema" xmlns:p="http://schemas.microsoft.com/office/2006/metadata/properties" xmlns:ns2="f1013bba-d3c8-41de-984c-3b33ef3ffc04" xmlns:ns3="030dfde4-5eea-4d7e-8e10-005a3fc65b28" targetNamespace="http://schemas.microsoft.com/office/2006/metadata/properties" ma:root="true" ma:fieldsID="d34814406e43519de75ca2dc94d60314" ns2:_="" ns3:_="">
    <xsd:import namespace="f1013bba-d3c8-41de-984c-3b33ef3ffc04"/>
    <xsd:import namespace="030dfde4-5eea-4d7e-8e10-005a3fc65b2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SearchProperties" minOccurs="0"/>
                <xsd:element ref="ns2:Comment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013bba-d3c8-41de-984c-3b33ef3ffc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f92ef821-fb0a-49dd-862e-18901fa4f1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Comment" ma:index="19" nillable="true" ma:displayName="Comment" ma:format="Dropdown" ma:internalName="Comment">
      <xsd:simpleType>
        <xsd:restriction base="dms:Text">
          <xsd:maxLength value="255"/>
        </xsd:restriction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0dfde4-5eea-4d7e-8e10-005a3fc65b28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63535f17-8090-4ad8-ab41-439e9c7fde06}" ma:internalName="TaxCatchAll" ma:showField="CatchAllData" ma:web="030dfde4-5eea-4d7e-8e10-005a3fc65b2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773E40-D2AA-4844-B2FE-C06BEE368F7E}">
  <ds:schemaRefs>
    <ds:schemaRef ds:uri="http://schemas.microsoft.com/office/2006/metadata/properties"/>
    <ds:schemaRef ds:uri="http://schemas.microsoft.com/office/infopath/2007/PartnerControls"/>
    <ds:schemaRef ds:uri="f1013bba-d3c8-41de-984c-3b33ef3ffc04"/>
    <ds:schemaRef ds:uri="030dfde4-5eea-4d7e-8e10-005a3fc65b28"/>
  </ds:schemaRefs>
</ds:datastoreItem>
</file>

<file path=customXml/itemProps2.xml><?xml version="1.0" encoding="utf-8"?>
<ds:datastoreItem xmlns:ds="http://schemas.openxmlformats.org/officeDocument/2006/customXml" ds:itemID="{82785AB6-A6EF-4C15-B81A-A64094880E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1013bba-d3c8-41de-984c-3b33ef3ffc04"/>
    <ds:schemaRef ds:uri="030dfde4-5eea-4d7e-8e10-005a3fc65b2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D3638C9-365E-47A5-B9C8-3B775E4D791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42-DS</Template>
  <TotalTime>5400</TotalTime>
  <Words>1914</Words>
  <Application>Microsoft Office PowerPoint</Application>
  <PresentationFormat>Custom</PresentationFormat>
  <Paragraphs>220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Archivo</vt:lpstr>
      <vt:lpstr>Arial</vt:lpstr>
      <vt:lpstr>Archivo Thin</vt:lpstr>
      <vt:lpstr>Calibri</vt:lpstr>
      <vt:lpstr>Aptos</vt:lpstr>
      <vt:lpstr>Wingdings</vt:lpstr>
      <vt:lpstr>Office Theme</vt:lpstr>
      <vt:lpstr>Fabric Complex Processes Monitor V1 Implementation</vt:lpstr>
      <vt:lpstr>Contents</vt:lpstr>
      <vt:lpstr>How It Works – Overview </vt:lpstr>
      <vt:lpstr>How It Works</vt:lpstr>
      <vt:lpstr>Package Contents (part 1)</vt:lpstr>
      <vt:lpstr>Package Contents (continued)</vt:lpstr>
      <vt:lpstr>Implementation Steps (part 1 – high-level)</vt:lpstr>
      <vt:lpstr>Implementation Steps (part 2 – apps.json)</vt:lpstr>
      <vt:lpstr>Implementation Steps  (part 3.1 – config MTable)</vt:lpstr>
      <vt:lpstr>Implementation Steps (part 3.2 – wsExecId)</vt:lpstr>
      <vt:lpstr>Implementation Steps (part 3.3 – Step Status WSs)</vt:lpstr>
      <vt:lpstr>Code Analysis &amp; Explanation</vt:lpstr>
      <vt:lpstr>Overall Structure</vt:lpstr>
      <vt:lpstr>CSS Styling – Global &amp; Layout</vt:lpstr>
      <vt:lpstr>CSS Styling – Table &amp; Diagram/Minimap</vt:lpstr>
      <vt:lpstr>JavaScript Modules – Utility Functions</vt:lpstr>
      <vt:lpstr>JavaScript Modules – Data Manager (Part 1)</vt:lpstr>
      <vt:lpstr>JavaScript Modules – Data Manager (Part 2)</vt:lpstr>
      <vt:lpstr>JavaScript Modules – Table View Module</vt:lpstr>
      <vt:lpstr>PowerPoint Presentation</vt:lpstr>
      <vt:lpstr>JavaScript Modules – Diagram View Module (Part 2)</vt:lpstr>
      <vt:lpstr>JavaScript Modules – Diagram View Module (Part 3)</vt:lpstr>
      <vt:lpstr>Integration &amp; Execution Flow</vt:lpstr>
      <vt:lpstr>Additional Comments</vt:lpstr>
      <vt:lpstr>Summary &amp; Questions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David Stroe</dc:creator>
  <cp:keywords/>
  <dc:description/>
  <cp:lastModifiedBy>Ariel Abutbul</cp:lastModifiedBy>
  <cp:revision>83</cp:revision>
  <dcterms:created xsi:type="dcterms:W3CDTF">2024-12-11T17:12:56Z</dcterms:created>
  <dcterms:modified xsi:type="dcterms:W3CDTF">2025-03-05T11:36:08Z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d1b785-f721-4cce-911f-6c7ceda7332d_Enabled">
    <vt:lpwstr>true</vt:lpwstr>
  </property>
  <property fmtid="{D5CDD505-2E9C-101B-9397-08002B2CF9AE}" pid="3" name="MSIP_Label_ded1b785-f721-4cce-911f-6c7ceda7332d_SetDate">
    <vt:lpwstr>2025-01-22T16:54:25Z</vt:lpwstr>
  </property>
  <property fmtid="{D5CDD505-2E9C-101B-9397-08002B2CF9AE}" pid="4" name="MSIP_Label_ded1b785-f721-4cce-911f-6c7ceda7332d_Method">
    <vt:lpwstr>Privileged</vt:lpwstr>
  </property>
  <property fmtid="{D5CDD505-2E9C-101B-9397-08002B2CF9AE}" pid="5" name="MSIP_Label_ded1b785-f721-4cce-911f-6c7ceda7332d_Name">
    <vt:lpwstr>Unclassified</vt:lpwstr>
  </property>
  <property fmtid="{D5CDD505-2E9C-101B-9397-08002B2CF9AE}" pid="6" name="MSIP_Label_ded1b785-f721-4cce-911f-6c7ceda7332d_SiteId">
    <vt:lpwstr>b6f37319-4563-4125-99c7-bda668765478</vt:lpwstr>
  </property>
  <property fmtid="{D5CDD505-2E9C-101B-9397-08002B2CF9AE}" pid="7" name="MSIP_Label_ded1b785-f721-4cce-911f-6c7ceda7332d_ActionId">
    <vt:lpwstr>791b1c19-6e38-4142-9186-fe471c5d3dcb</vt:lpwstr>
  </property>
  <property fmtid="{D5CDD505-2E9C-101B-9397-08002B2CF9AE}" pid="8" name="MSIP_Label_ded1b785-f721-4cce-911f-6c7ceda7332d_ContentBits">
    <vt:lpwstr>1</vt:lpwstr>
  </property>
  <property fmtid="{D5CDD505-2E9C-101B-9397-08002B2CF9AE}" pid="9" name="ClassificationContentMarkingHeaderLocations">
    <vt:lpwstr>Office Theme:6</vt:lpwstr>
  </property>
  <property fmtid="{D5CDD505-2E9C-101B-9397-08002B2CF9AE}" pid="10" name="ClassificationContentMarkingHeaderText">
    <vt:lpwstr>unclassified</vt:lpwstr>
  </property>
  <property fmtid="{D5CDD505-2E9C-101B-9397-08002B2CF9AE}" pid="11" name="ContentTypeId">
    <vt:lpwstr>0x0101005E12C1FEF4F35242BCC6AA272AEAE0D6</vt:lpwstr>
  </property>
</Properties>
</file>